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25" r:id="rId5"/>
    <p:sldMasterId id="2147483849" r:id="rId6"/>
    <p:sldMasterId id="2147483813" r:id="rId7"/>
    <p:sldMasterId id="2147483837" r:id="rId8"/>
  </p:sldMasterIdLst>
  <p:notesMasterIdLst>
    <p:notesMasterId r:id="rId27"/>
  </p:notesMasterIdLst>
  <p:handoutMasterIdLst>
    <p:handoutMasterId r:id="rId28"/>
  </p:handoutMasterIdLst>
  <p:sldIdLst>
    <p:sldId id="331" r:id="rId9"/>
    <p:sldId id="329" r:id="rId10"/>
    <p:sldId id="369" r:id="rId11"/>
    <p:sldId id="370" r:id="rId12"/>
    <p:sldId id="336" r:id="rId13"/>
    <p:sldId id="337" r:id="rId14"/>
    <p:sldId id="338" r:id="rId15"/>
    <p:sldId id="356" r:id="rId16"/>
    <p:sldId id="361" r:id="rId17"/>
    <p:sldId id="360" r:id="rId18"/>
    <p:sldId id="371" r:id="rId19"/>
    <p:sldId id="372" r:id="rId20"/>
    <p:sldId id="373" r:id="rId21"/>
    <p:sldId id="374" r:id="rId22"/>
    <p:sldId id="376" r:id="rId23"/>
    <p:sldId id="367" r:id="rId24"/>
    <p:sldId id="377" r:id="rId25"/>
    <p:sldId id="379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475E9F"/>
    <a:srgbClr val="435997"/>
    <a:srgbClr val="FFFF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89" d="100"/>
          <a:sy n="89" d="100"/>
        </p:scale>
        <p:origin x="66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2025-2026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0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7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4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9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6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2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278480" cy="360000"/>
          </a:xfrm>
        </p:spPr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94" y="309672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7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9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8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2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1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08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14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4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91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7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68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6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0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0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31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68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17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5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0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31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0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62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4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9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1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7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1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00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3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7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4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7316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7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2025-2026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71600" y="1131590"/>
            <a:ext cx="7704856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Comment </a:t>
            </a: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demander sa voie </a:t>
            </a: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d’orientation </a:t>
            </a: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après la </a:t>
            </a: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3</a:t>
            </a:r>
            <a:r>
              <a:rPr lang="fr-FR" sz="28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 ?</a:t>
            </a:r>
            <a:endParaRPr lang="fr-FR" sz="28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180000" lvl="1" indent="0">
              <a:buNone/>
            </a:pPr>
            <a:endParaRPr lang="fr-FR" sz="2800" b="1" i="1" dirty="0" smtClean="0">
              <a:solidFill>
                <a:srgbClr val="00006D"/>
              </a:solidFill>
            </a:endParaRPr>
          </a:p>
          <a:p>
            <a:pPr marL="180000" lvl="1" indent="0">
              <a:buNone/>
            </a:pPr>
            <a:r>
              <a:rPr lang="fr-FR" sz="2800" b="1" i="1" dirty="0" smtClean="0">
                <a:solidFill>
                  <a:srgbClr val="00006D"/>
                </a:solidFill>
              </a:rPr>
              <a:t>Dialogue </a:t>
            </a:r>
            <a:r>
              <a:rPr lang="fr-FR" sz="2800" b="1" i="1" dirty="0">
                <a:solidFill>
                  <a:srgbClr val="00006D"/>
                </a:solidFill>
              </a:rPr>
              <a:t>avec le conseil de classe</a:t>
            </a: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381692"/>
            <a:ext cx="9143999" cy="42780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3200" b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 smtClean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62" y="380459"/>
            <a:ext cx="5525964" cy="44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84437" y="2283718"/>
            <a:ext cx="3161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3e.</a:t>
            </a:r>
          </a:p>
        </p:txBody>
      </p:sp>
    </p:spTree>
    <p:extLst>
      <p:ext uri="{BB962C8B-B14F-4D97-AF65-F5344CB8AC3E}">
        <p14:creationId xmlns:p14="http://schemas.microsoft.com/office/powerpoint/2010/main" val="3526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 smtClean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43" y="526123"/>
            <a:ext cx="5598538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13" y="3219822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trois choix. </a:t>
            </a:r>
          </a:p>
        </p:txBody>
      </p:sp>
    </p:spTree>
    <p:extLst>
      <p:ext uri="{BB962C8B-B14F-4D97-AF65-F5344CB8AC3E}">
        <p14:creationId xmlns:p14="http://schemas.microsoft.com/office/powerpoint/2010/main" val="28340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 smtClean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91" y="119891"/>
            <a:ext cx="3995536" cy="49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6616" y="1805200"/>
            <a:ext cx="3645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5925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 smtClean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62" y="390157"/>
            <a:ext cx="4717642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931790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enregistrés sont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envoyés automatiquement à l’établissement pour le conseil de classe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 smtClean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90" y="391500"/>
            <a:ext cx="4146995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020275"/>
            <a:ext cx="331236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699542"/>
            <a:ext cx="6120130" cy="3879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977" y="2662537"/>
            <a:ext cx="288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37" y="396012"/>
            <a:ext cx="412774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" y="874738"/>
            <a:ext cx="9143999" cy="3908762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4496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48026"/>
            <a:ext cx="82444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vous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permet de formuler vos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 et de prendre connaissance de l’avis du conseil de classe.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15766"/>
            <a:ext cx="41764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0" y="528185"/>
            <a:ext cx="4179599" cy="464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8289" y="2067694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6202" y="774315"/>
            <a:ext cx="26601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</a:t>
            </a:r>
            <a:r>
              <a:rPr lang="fr-FR" sz="16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la 3</a:t>
            </a:r>
            <a:r>
              <a:rPr lang="fr-FR" sz="1600" b="1" baseline="30000" dirty="0" smtClean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6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28866" y="823257"/>
            <a:ext cx="6120130" cy="382206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2355724"/>
            <a:ext cx="61206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 Orientation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4983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</a:t>
            </a:r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demander une voie d’orientation après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la </a:t>
            </a:r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</a:p>
          <a:p>
            <a:endParaRPr lang="fr-FR" sz="3200" b="1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218" y="699542"/>
            <a:ext cx="4356992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ces étapes successives pour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demander une voie d’orientation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après la 3</a:t>
            </a:r>
            <a:r>
              <a:rPr lang="fr-FR" sz="14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: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rgbClr val="00006D"/>
              </a:buClr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1.   Choisir son orientation 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2.   Voir l’avis du conseil de classe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Les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boutons sont activés successivement un par un en fonction de la progression du calendrier pour chacune des étapes.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5160"/>
            <a:ext cx="3382937" cy="511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9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3</a:t>
            </a:r>
            <a:r>
              <a:rPr lang="fr-FR" sz="1800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: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 son avis.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pourrez prendre connaissance de l’avis du conseil de classe pour chacun de vos choix.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Prenez connaissance de l’avis du conseil de classe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6490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1304</TotalTime>
  <Words>694</Words>
  <Application>Microsoft Office PowerPoint</Application>
  <PresentationFormat>Affichage à l'écran (16:9)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Marianne</vt:lpstr>
      <vt:lpstr>MINISTÈRIEL</vt:lpstr>
      <vt:lpstr>1_Conception personnalisée</vt:lpstr>
      <vt:lpstr>3_Conception personnalisée</vt:lpstr>
      <vt:lpstr>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GERALDINE DEMONT</cp:lastModifiedBy>
  <cp:revision>115</cp:revision>
  <dcterms:created xsi:type="dcterms:W3CDTF">2020-03-05T15:21:24Z</dcterms:created>
  <dcterms:modified xsi:type="dcterms:W3CDTF">2025-10-16T11:19:37Z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