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7" r:id="rId4"/>
  </p:sldMasterIdLst>
  <p:notesMasterIdLst>
    <p:notesMasterId r:id="rId22"/>
  </p:notesMasterIdLst>
  <p:sldIdLst>
    <p:sldId id="331" r:id="rId5"/>
    <p:sldId id="327" r:id="rId6"/>
    <p:sldId id="332" r:id="rId7"/>
    <p:sldId id="334" r:id="rId8"/>
    <p:sldId id="335" r:id="rId9"/>
    <p:sldId id="336" r:id="rId10"/>
    <p:sldId id="338" r:id="rId11"/>
    <p:sldId id="339" r:id="rId12"/>
    <p:sldId id="340" r:id="rId13"/>
    <p:sldId id="341" r:id="rId14"/>
    <p:sldId id="342" r:id="rId15"/>
    <p:sldId id="343" r:id="rId16"/>
    <p:sldId id="345" r:id="rId17"/>
    <p:sldId id="344" r:id="rId18"/>
    <p:sldId id="346" r:id="rId19"/>
    <p:sldId id="347" r:id="rId20"/>
    <p:sldId id="354" r:id="rId21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orient="horz" pos="255" userDrawn="1">
          <p15:clr>
            <a:srgbClr val="A4A3A4"/>
          </p15:clr>
        </p15:guide>
        <p15:guide id="3" orient="horz" pos="1139" userDrawn="1">
          <p15:clr>
            <a:srgbClr val="A4A3A4"/>
          </p15:clr>
        </p15:guide>
        <p15:guide id="4" orient="horz" pos="1095" userDrawn="1">
          <p15:clr>
            <a:srgbClr val="A4A3A4"/>
          </p15:clr>
        </p15:guide>
        <p15:guide id="5" orient="horz" pos="4065" userDrawn="1">
          <p15:clr>
            <a:srgbClr val="A4A3A4"/>
          </p15:clr>
        </p15:guide>
        <p15:guide id="6" orient="horz" pos="4201" userDrawn="1">
          <p15:clr>
            <a:srgbClr val="A4A3A4"/>
          </p15:clr>
        </p15:guide>
        <p15:guide id="7" pos="2880" userDrawn="1">
          <p15:clr>
            <a:srgbClr val="A4A3A4"/>
          </p15:clr>
        </p15:guide>
        <p15:guide id="8" pos="476" userDrawn="1">
          <p15:clr>
            <a:srgbClr val="A4A3A4"/>
          </p15:clr>
        </p15:guide>
        <p15:guide id="9" pos="5193" userDrawn="1">
          <p15:clr>
            <a:srgbClr val="A4A3A4"/>
          </p15:clr>
        </p15:guide>
        <p15:guide id="10" pos="5465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35997"/>
    <a:srgbClr val="00006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846"/>
    <p:restoredTop sz="94660"/>
  </p:normalViewPr>
  <p:slideViewPr>
    <p:cSldViewPr showGuides="1">
      <p:cViewPr varScale="1">
        <p:scale>
          <a:sx n="111" d="100"/>
          <a:sy n="111" d="100"/>
        </p:scale>
        <p:origin x="1236" y="114"/>
      </p:cViewPr>
      <p:guideLst>
        <p:guide orient="horz" pos="2160"/>
        <p:guide orient="horz" pos="255"/>
        <p:guide orient="horz" pos="1139"/>
        <p:guide orient="horz" pos="1095"/>
        <p:guide orient="horz" pos="4065"/>
        <p:guide orient="horz" pos="4201"/>
        <p:guide pos="2880"/>
        <p:guide pos="476"/>
        <p:guide pos="5193"/>
        <p:guide pos="5465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pitchFamily="34" charset="0"/>
              </a:defRPr>
            </a:lvl1pPr>
          </a:lstStyle>
          <a:p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pitchFamily="34" charset="0"/>
              </a:defRPr>
            </a:lvl1pPr>
          </a:lstStyle>
          <a:p>
            <a:fld id="{D680E798-53FF-4C51-A981-953463752515}" type="datetimeFigureOut">
              <a:rPr lang="fr-FR" smtClean="0"/>
              <a:pPr/>
              <a:t>12/11/2024</a:t>
            </a:fld>
            <a:endParaRPr lang="fr-FR" dirty="0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 dirty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pitchFamily="34" charset="0"/>
              </a:defRPr>
            </a:lvl1pPr>
          </a:lstStyle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pitchFamily="34" charset="0"/>
              </a:defRPr>
            </a:lvl1pPr>
          </a:lstStyle>
          <a:p>
            <a:fld id="{1B06CD8F-B7ED-4A05-9FB1-A01CC0EF02CC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116626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uver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 bwMode="gray">
          <a:xfrm>
            <a:off x="0" y="6618000"/>
            <a:ext cx="180000" cy="240000"/>
          </a:xfrm>
          <a:ln>
            <a:solidFill>
              <a:schemeClr val="tx1">
                <a:alpha val="0"/>
              </a:schemeClr>
            </a:solidFill>
          </a:ln>
        </p:spPr>
        <p:txBody>
          <a:bodyPr/>
          <a:lstStyle>
            <a:lvl1pPr>
              <a:defRPr sz="100"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fr-FR"/>
              <a:t>XX/XX/XXXX</a:t>
            </a:r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 bwMode="gray">
          <a:xfrm>
            <a:off x="720000" y="5226529"/>
            <a:ext cx="3240000" cy="1200000"/>
          </a:xfrm>
        </p:spPr>
        <p:txBody>
          <a:bodyPr anchor="b" anchorCtr="0"/>
          <a:lstStyle>
            <a:lvl1pPr>
              <a:defRPr sz="1150"/>
            </a:lvl1pPr>
          </a:lstStyle>
          <a:p>
            <a:r>
              <a:rPr lang="fr-FR" dirty="0"/>
              <a:t>Intitulé de la direction </a:t>
            </a:r>
            <a:br>
              <a:rPr lang="fr-FR" dirty="0"/>
            </a:br>
            <a:r>
              <a:rPr lang="fr-FR" dirty="0"/>
              <a:t>ou de l’organisme rattaché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 bwMode="gray">
          <a:xfrm>
            <a:off x="0" y="6618000"/>
            <a:ext cx="180000" cy="240000"/>
          </a:xfrm>
          <a:ln>
            <a:solidFill>
              <a:schemeClr val="tx1">
                <a:alpha val="0"/>
              </a:schemeClr>
            </a:solidFill>
          </a:ln>
        </p:spPr>
        <p:txBody>
          <a:bodyPr/>
          <a:lstStyle>
            <a:lvl1pPr>
              <a:defRPr sz="100"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fld id="{10C140CD-8AED-46FF-A9A2-77308F3F39AE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7" name="Titre 6"/>
          <p:cNvSpPr>
            <a:spLocks noGrp="1"/>
          </p:cNvSpPr>
          <p:nvPr>
            <p:ph type="title" hasCustomPrompt="1"/>
          </p:nvPr>
        </p:nvSpPr>
        <p:spPr bwMode="gray">
          <a:xfrm>
            <a:off x="0" y="0"/>
            <a:ext cx="180000" cy="240000"/>
          </a:xfrm>
          <a:ln>
            <a:solidFill>
              <a:schemeClr val="tx1">
                <a:alpha val="0"/>
              </a:schemeClr>
            </a:solidFill>
          </a:ln>
        </p:spPr>
        <p:txBody>
          <a:bodyPr/>
          <a:lstStyle>
            <a:lvl1pPr>
              <a:defRPr sz="100"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fr-FR" dirty="0"/>
              <a:t>Titre</a:t>
            </a:r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01A7C50F-9B06-5065-CBCD-2E7D3B29976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51520" y="112142"/>
            <a:ext cx="5822021" cy="42587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26109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re et sous-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6"/>
          <p:cNvSpPr>
            <a:spLocks noGrp="1"/>
          </p:cNvSpPr>
          <p:nvPr>
            <p:ph type="title" hasCustomPrompt="1"/>
          </p:nvPr>
        </p:nvSpPr>
        <p:spPr bwMode="gray">
          <a:xfrm>
            <a:off x="0" y="0"/>
            <a:ext cx="180000" cy="240000"/>
          </a:xfrm>
          <a:ln>
            <a:solidFill>
              <a:schemeClr val="tx1">
                <a:alpha val="0"/>
              </a:schemeClr>
            </a:solidFill>
          </a:ln>
        </p:spPr>
        <p:txBody>
          <a:bodyPr/>
          <a:lstStyle>
            <a:lvl1pPr>
              <a:defRPr sz="100"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fr-FR" dirty="0"/>
              <a:t>Titre</a:t>
            </a:r>
          </a:p>
        </p:txBody>
      </p:sp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 bwMode="gray"/>
        <p:txBody>
          <a:bodyPr/>
          <a:lstStyle/>
          <a:p>
            <a:pPr algn="r"/>
            <a:r>
              <a:rPr lang="fr-FR" cap="all"/>
              <a:t>XX/XX/XXXX</a:t>
            </a:r>
            <a:endParaRPr lang="fr-FR" cap="all" dirty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 bwMode="gray"/>
        <p:txBody>
          <a:bodyPr/>
          <a:lstStyle/>
          <a:p>
            <a:r>
              <a:rPr lang="fr-FR" dirty="0"/>
              <a:t>Intitulé de la direction ou de l’organisme rattaché</a:t>
            </a:r>
          </a:p>
        </p:txBody>
      </p:sp>
      <p:sp>
        <p:nvSpPr>
          <p:cNvPr id="8" name="Espace réservé du numéro de diapositive 7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fld id="{733122C9-A0B9-462F-8757-0847AD287B63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11" name="Espace réservé du texte 10"/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360000" y="3128061"/>
            <a:ext cx="8424000" cy="2769600"/>
          </a:xfrm>
        </p:spPr>
        <p:txBody>
          <a:bodyPr/>
          <a:lstStyle>
            <a:lvl1pPr>
              <a:lnSpc>
                <a:spcPct val="90000"/>
              </a:lnSpc>
              <a:spcAft>
                <a:spcPts val="0"/>
              </a:spcAft>
              <a:defRPr sz="3250" b="1" cap="all" baseline="0"/>
            </a:lvl1pPr>
            <a:lvl2pPr marL="0" indent="0">
              <a:spcBef>
                <a:spcPts val="500"/>
              </a:spcBef>
              <a:spcAft>
                <a:spcPts val="0"/>
              </a:spcAft>
              <a:buNone/>
              <a:defRPr sz="1850"/>
            </a:lvl2pPr>
          </a:lstStyle>
          <a:p>
            <a:pPr lvl="0"/>
            <a:r>
              <a:rPr lang="fr-FR" dirty="0"/>
              <a:t>Titre</a:t>
            </a:r>
          </a:p>
          <a:p>
            <a:pPr lvl="1"/>
            <a:r>
              <a:rPr lang="fr-FR" dirty="0"/>
              <a:t>Sous-titre</a:t>
            </a:r>
          </a:p>
        </p:txBody>
      </p:sp>
      <p:cxnSp>
        <p:nvCxnSpPr>
          <p:cNvPr id="12" name="Connecteur droit 11"/>
          <p:cNvCxnSpPr/>
          <p:nvPr userDrawn="1"/>
        </p:nvCxnSpPr>
        <p:spPr bwMode="gray">
          <a:xfrm>
            <a:off x="360000" y="6379200"/>
            <a:ext cx="8424000" cy="0"/>
          </a:xfrm>
          <a:prstGeom prst="line">
            <a:avLst/>
          </a:prstGeom>
          <a:ln w="1016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Image 4">
            <a:extLst>
              <a:ext uri="{FF2B5EF4-FFF2-40B4-BE49-F238E27FC236}">
                <a16:creationId xmlns:a16="http://schemas.microsoft.com/office/drawing/2014/main" id="{5C125928-0CA5-1A01-C34B-F4D8017B225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7504" y="239630"/>
            <a:ext cx="3057081" cy="22361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39045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ommai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 bwMode="gray">
          <a:xfrm>
            <a:off x="359999" y="1200000"/>
            <a:ext cx="8424000" cy="960000"/>
          </a:xfrm>
        </p:spPr>
        <p:txBody>
          <a:bodyPr/>
          <a:lstStyle>
            <a:lvl1pPr>
              <a:defRPr/>
            </a:lvl1pPr>
          </a:lstStyle>
          <a:p>
            <a:r>
              <a:rPr lang="fr-FR" dirty="0"/>
              <a:t>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 bwMode="gray"/>
        <p:txBody>
          <a:bodyPr/>
          <a:lstStyle/>
          <a:p>
            <a:pPr algn="r"/>
            <a:r>
              <a:rPr lang="fr-FR" cap="all"/>
              <a:t>XX/XX/XXXX</a:t>
            </a:r>
            <a:endParaRPr lang="fr-FR" cap="all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 bwMode="gray"/>
        <p:txBody>
          <a:bodyPr/>
          <a:lstStyle/>
          <a:p>
            <a:r>
              <a:rPr lang="fr-FR" dirty="0"/>
              <a:t>Intitulé de la direction ou de l’organisme rattaché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fld id="{733122C9-A0B9-462F-8757-0847AD287B63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8" name="Espace réservé du texte 7"/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359998" y="2522624"/>
            <a:ext cx="2520000" cy="3374400"/>
          </a:xfrm>
        </p:spPr>
        <p:txBody>
          <a:bodyPr/>
          <a:lstStyle>
            <a:lvl1pPr marL="143996" indent="-143996">
              <a:spcBef>
                <a:spcPts val="400"/>
              </a:spcBef>
              <a:spcAft>
                <a:spcPts val="800"/>
              </a:spcAft>
              <a:buFont typeface="+mj-lt"/>
              <a:buAutoNum type="arabicPeriod"/>
              <a:defRPr b="1"/>
            </a:lvl1pPr>
            <a:lvl2pPr marL="323992" indent="-143996">
              <a:spcBef>
                <a:spcPts val="600"/>
              </a:spcBef>
              <a:spcAft>
                <a:spcPts val="800"/>
              </a:spcAft>
              <a:buFont typeface="+mj-lt"/>
              <a:buAutoNum type="alphaLcPeriod"/>
              <a:defRPr/>
            </a:lvl2pPr>
          </a:lstStyle>
          <a:p>
            <a:pPr lvl="0"/>
            <a:r>
              <a:rPr lang="fr-FR" dirty="0"/>
              <a:t>Titre de la partie</a:t>
            </a:r>
          </a:p>
          <a:p>
            <a:pPr lvl="1"/>
            <a:r>
              <a:rPr lang="fr-FR" dirty="0"/>
              <a:t>Deuxième niveau</a:t>
            </a:r>
          </a:p>
        </p:txBody>
      </p:sp>
      <p:sp>
        <p:nvSpPr>
          <p:cNvPr id="9" name="Espace réservé du texte 7"/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3312000" y="2524800"/>
            <a:ext cx="2520000" cy="3374400"/>
          </a:xfrm>
        </p:spPr>
        <p:txBody>
          <a:bodyPr/>
          <a:lstStyle>
            <a:lvl1pPr marL="143996" indent="-143996">
              <a:spcBef>
                <a:spcPts val="400"/>
              </a:spcBef>
              <a:spcAft>
                <a:spcPts val="800"/>
              </a:spcAft>
              <a:buFont typeface="+mj-lt"/>
              <a:buAutoNum type="arabicPeriod"/>
              <a:defRPr b="1"/>
            </a:lvl1pPr>
            <a:lvl2pPr marL="323992" indent="-143996">
              <a:spcBef>
                <a:spcPts val="600"/>
              </a:spcBef>
              <a:spcAft>
                <a:spcPts val="800"/>
              </a:spcAft>
              <a:buFont typeface="+mj-lt"/>
              <a:buAutoNum type="alphaLcPeriod"/>
              <a:defRPr/>
            </a:lvl2pPr>
          </a:lstStyle>
          <a:p>
            <a:pPr lvl="0"/>
            <a:r>
              <a:rPr lang="fr-FR" dirty="0"/>
              <a:t>Titre de la partie</a:t>
            </a:r>
          </a:p>
          <a:p>
            <a:pPr lvl="1"/>
            <a:r>
              <a:rPr lang="fr-FR" dirty="0"/>
              <a:t>Deuxième niveau</a:t>
            </a:r>
          </a:p>
        </p:txBody>
      </p:sp>
      <p:sp>
        <p:nvSpPr>
          <p:cNvPr id="10" name="Espace réservé du texte 7"/>
          <p:cNvSpPr>
            <a:spLocks noGrp="1"/>
          </p:cNvSpPr>
          <p:nvPr>
            <p:ph type="body" sz="quarter" idx="15" hasCustomPrompt="1"/>
          </p:nvPr>
        </p:nvSpPr>
        <p:spPr bwMode="gray">
          <a:xfrm>
            <a:off x="6263999" y="2524800"/>
            <a:ext cx="2520000" cy="3374400"/>
          </a:xfrm>
        </p:spPr>
        <p:txBody>
          <a:bodyPr/>
          <a:lstStyle>
            <a:lvl1pPr marL="143996" indent="-143996">
              <a:spcBef>
                <a:spcPts val="400"/>
              </a:spcBef>
              <a:spcAft>
                <a:spcPts val="800"/>
              </a:spcAft>
              <a:buFont typeface="+mj-lt"/>
              <a:buAutoNum type="arabicPeriod"/>
              <a:defRPr b="1"/>
            </a:lvl1pPr>
            <a:lvl2pPr marL="323992" indent="-143996">
              <a:spcBef>
                <a:spcPts val="600"/>
              </a:spcBef>
              <a:spcAft>
                <a:spcPts val="800"/>
              </a:spcAft>
              <a:buFont typeface="+mj-lt"/>
              <a:buAutoNum type="alphaLcPeriod"/>
              <a:defRPr/>
            </a:lvl2pPr>
          </a:lstStyle>
          <a:p>
            <a:pPr lvl="0"/>
            <a:r>
              <a:rPr lang="fr-FR" dirty="0"/>
              <a:t>Titre de la partie</a:t>
            </a:r>
          </a:p>
          <a:p>
            <a:pPr lvl="1"/>
            <a:r>
              <a:rPr lang="fr-FR" dirty="0"/>
              <a:t>Deuxième niveau</a:t>
            </a:r>
          </a:p>
        </p:txBody>
      </p:sp>
    </p:spTree>
    <p:extLst>
      <p:ext uri="{BB962C8B-B14F-4D97-AF65-F5344CB8AC3E}">
        <p14:creationId xmlns:p14="http://schemas.microsoft.com/office/powerpoint/2010/main" val="16410304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p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ce réservé pour une image  7"/>
          <p:cNvSpPr>
            <a:spLocks noGrp="1"/>
          </p:cNvSpPr>
          <p:nvPr>
            <p:ph type="pic" sz="quarter" idx="13" hasCustomPrompt="1"/>
          </p:nvPr>
        </p:nvSpPr>
        <p:spPr bwMode="gray">
          <a:xfrm>
            <a:off x="0" y="1412776"/>
            <a:ext cx="9144000" cy="5446424"/>
          </a:xfrm>
          <a:solidFill>
            <a:schemeClr val="bg1">
              <a:lumMod val="85000"/>
            </a:schemeClr>
          </a:solidFill>
        </p:spPr>
        <p:txBody>
          <a:bodyPr tIns="1080000" anchor="ctr" anchorCtr="0"/>
          <a:lstStyle>
            <a:lvl1pPr algn="ctr">
              <a:defRPr cap="all" baseline="0"/>
            </a:lvl1pPr>
          </a:lstStyle>
          <a:p>
            <a:r>
              <a:rPr lang="fr-FR" dirty="0"/>
              <a:t>Sélectionner l’icône pour insérer une image, </a:t>
            </a:r>
            <a:br>
              <a:rPr lang="fr-FR" dirty="0"/>
            </a:br>
            <a:r>
              <a:rPr lang="fr-FR" dirty="0"/>
              <a:t>puis disposer l’image en arrière plan </a:t>
            </a:r>
            <a:br>
              <a:rPr lang="fr-FR" dirty="0"/>
            </a:br>
            <a:r>
              <a:rPr lang="fr-FR" dirty="0"/>
              <a:t>(Sélectionner l’image avec le bouton droit de la souris / </a:t>
            </a:r>
            <a:br>
              <a:rPr lang="fr-FR" dirty="0"/>
            </a:br>
            <a:r>
              <a:rPr lang="fr-FR" dirty="0"/>
              <a:t>Mettre à l’arrière plan)</a:t>
            </a:r>
          </a:p>
        </p:txBody>
      </p:sp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 bwMode="gray">
          <a:xfrm>
            <a:off x="359999" y="984000"/>
            <a:ext cx="8424000" cy="5395200"/>
          </a:xfrm>
          <a:custGeom>
            <a:avLst/>
            <a:gdLst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4" fmla="*/ 8424000 w 8424000"/>
              <a:gd name="connsiteY4" fmla="*/ 404640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4" fmla="*/ 8424000 w 8424000"/>
              <a:gd name="connsiteY4" fmla="*/ 404640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8424000 w 8424000"/>
              <a:gd name="connsiteY2" fmla="*/ 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4" fmla="*/ 8424000 w 8424000"/>
              <a:gd name="connsiteY4" fmla="*/ 404640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8424000 w 8424000"/>
              <a:gd name="connsiteY2" fmla="*/ 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4" fmla="*/ 8424000 w 8424000"/>
              <a:gd name="connsiteY4" fmla="*/ 404640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424000" h="4046400" stroke="0" extrusionOk="0">
                <a:moveTo>
                  <a:pt x="8424000" y="4046400"/>
                </a:moveTo>
                <a:lnTo>
                  <a:pt x="0" y="4046360"/>
                </a:lnTo>
                <a:lnTo>
                  <a:pt x="0" y="40"/>
                </a:lnTo>
                <a:cubicBezTo>
                  <a:pt x="0" y="18"/>
                  <a:pt x="3771553" y="0"/>
                  <a:pt x="8424000" y="0"/>
                </a:cubicBezTo>
                <a:lnTo>
                  <a:pt x="8424000" y="4046400"/>
                </a:lnTo>
                <a:close/>
              </a:path>
              <a:path w="8424000" h="4046400" fill="none">
                <a:moveTo>
                  <a:pt x="8424000" y="4046400"/>
                </a:moveTo>
                <a:lnTo>
                  <a:pt x="0" y="4046360"/>
                </a:lnTo>
              </a:path>
            </a:pathLst>
          </a:custGeom>
          <a:ln w="10160">
            <a:solidFill>
              <a:schemeClr val="tx1"/>
            </a:solidFill>
          </a:ln>
        </p:spPr>
        <p:txBody>
          <a:bodyPr lIns="0" bIns="360000" anchor="ctr" anchorCtr="0"/>
          <a:lstStyle>
            <a:lvl1pPr marL="395990" indent="-395990">
              <a:buFont typeface="+mj-lt"/>
              <a:buAutoNum type="arabicPeriod"/>
              <a:defRPr sz="3250"/>
            </a:lvl1pPr>
          </a:lstStyle>
          <a:p>
            <a:r>
              <a:rPr lang="fr-FR" dirty="0"/>
              <a:t>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 bwMode="gray"/>
        <p:txBody>
          <a:bodyPr/>
          <a:lstStyle/>
          <a:p>
            <a:pPr algn="r"/>
            <a:r>
              <a:rPr lang="fr-FR" cap="all"/>
              <a:t>XX/XX/XXXX</a:t>
            </a:r>
            <a:endParaRPr lang="fr-FR" cap="all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 bwMode="gray"/>
        <p:txBody>
          <a:bodyPr/>
          <a:lstStyle/>
          <a:p>
            <a:r>
              <a:rPr lang="fr-FR" dirty="0"/>
              <a:t>Intitulé de la direction ou de l’organisme rattaché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fld id="{733122C9-A0B9-462F-8757-0847AD287B63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9085968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textes 3 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 bwMode="gray">
          <a:xfrm>
            <a:off x="359999" y="1200000"/>
            <a:ext cx="8424000" cy="960000"/>
          </a:xfrm>
        </p:spPr>
        <p:txBody>
          <a:bodyPr/>
          <a:lstStyle>
            <a:lvl1pPr>
              <a:defRPr/>
            </a:lvl1pPr>
          </a:lstStyle>
          <a:p>
            <a:r>
              <a:rPr lang="fr-FR" dirty="0"/>
              <a:t>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 bwMode="gray"/>
        <p:txBody>
          <a:bodyPr/>
          <a:lstStyle/>
          <a:p>
            <a:pPr algn="r"/>
            <a:r>
              <a:rPr lang="fr-FR" cap="all"/>
              <a:t>XX/XX/XXXX</a:t>
            </a:r>
            <a:endParaRPr lang="fr-FR" cap="all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 bwMode="gray"/>
        <p:txBody>
          <a:bodyPr/>
          <a:lstStyle/>
          <a:p>
            <a:r>
              <a:rPr lang="fr-FR" dirty="0"/>
              <a:t>Intitulé de la direction ou de l’organisme rattaché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fld id="{733122C9-A0B9-462F-8757-0847AD287B63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10" name="Espace réservé du texte 9"/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3312000" y="240000"/>
            <a:ext cx="5472000" cy="480000"/>
          </a:xfrm>
        </p:spPr>
        <p:txBody>
          <a:bodyPr/>
          <a:lstStyle>
            <a:lvl1pPr marL="107997" indent="-107997" algn="r">
              <a:spcAft>
                <a:spcPts val="0"/>
              </a:spcAft>
              <a:buFont typeface="+mj-lt"/>
              <a:buAutoNum type="arabicPeriod"/>
              <a:defRPr sz="750" b="1"/>
            </a:lvl1pPr>
            <a:lvl2pPr marL="107997" indent="-107997" algn="r"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  <a:defRPr sz="750"/>
            </a:lvl2pPr>
          </a:lstStyle>
          <a:p>
            <a:pPr lvl="0"/>
            <a:r>
              <a:rPr lang="fr-FR" dirty="0"/>
              <a:t>Titre</a:t>
            </a:r>
          </a:p>
          <a:p>
            <a:pPr lvl="1"/>
            <a:r>
              <a:rPr lang="fr-FR" dirty="0"/>
              <a:t>Sous-titre</a:t>
            </a:r>
          </a:p>
        </p:txBody>
      </p:sp>
      <p:sp>
        <p:nvSpPr>
          <p:cNvPr id="12" name="Espace réservé du texte 11"/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359999" y="2448000"/>
            <a:ext cx="2520000" cy="34320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 dirty="0"/>
              <a:t>Texte de niveau 1</a:t>
            </a:r>
          </a:p>
          <a:p>
            <a:pPr lvl="1"/>
            <a:r>
              <a:rPr lang="fr-FR" dirty="0"/>
              <a:t>Texte de niveau 2</a:t>
            </a:r>
          </a:p>
          <a:p>
            <a:pPr lvl="2"/>
            <a:r>
              <a:rPr lang="fr-FR" dirty="0"/>
              <a:t>Texte de niveau 3</a:t>
            </a:r>
          </a:p>
          <a:p>
            <a:pPr lvl="3"/>
            <a:r>
              <a:rPr lang="fr-FR" dirty="0"/>
              <a:t>Texte de niveau 4</a:t>
            </a:r>
          </a:p>
          <a:p>
            <a:pPr lvl="4"/>
            <a:r>
              <a:rPr lang="fr-FR" dirty="0"/>
              <a:t>Texte de niveau 5</a:t>
            </a:r>
          </a:p>
        </p:txBody>
      </p:sp>
      <p:sp>
        <p:nvSpPr>
          <p:cNvPr id="13" name="Espace réservé du texte 11"/>
          <p:cNvSpPr>
            <a:spLocks noGrp="1"/>
          </p:cNvSpPr>
          <p:nvPr>
            <p:ph type="body" sz="quarter" idx="15" hasCustomPrompt="1"/>
          </p:nvPr>
        </p:nvSpPr>
        <p:spPr bwMode="gray">
          <a:xfrm>
            <a:off x="3312000" y="2448000"/>
            <a:ext cx="2520000" cy="34320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 dirty="0"/>
              <a:t>Texte de niveau 1</a:t>
            </a:r>
          </a:p>
          <a:p>
            <a:pPr lvl="1"/>
            <a:r>
              <a:rPr lang="fr-FR" dirty="0"/>
              <a:t>Texte de niveau 2</a:t>
            </a:r>
          </a:p>
          <a:p>
            <a:pPr lvl="2"/>
            <a:r>
              <a:rPr lang="fr-FR" dirty="0"/>
              <a:t>Texte de niveau 3</a:t>
            </a:r>
          </a:p>
          <a:p>
            <a:pPr lvl="3"/>
            <a:r>
              <a:rPr lang="fr-FR" dirty="0"/>
              <a:t>Texte de niveau 4</a:t>
            </a:r>
          </a:p>
          <a:p>
            <a:pPr lvl="4"/>
            <a:r>
              <a:rPr lang="fr-FR" dirty="0"/>
              <a:t>Texte de niveau 5</a:t>
            </a:r>
          </a:p>
        </p:txBody>
      </p:sp>
      <p:sp>
        <p:nvSpPr>
          <p:cNvPr id="14" name="Espace réservé du texte 11"/>
          <p:cNvSpPr>
            <a:spLocks noGrp="1"/>
          </p:cNvSpPr>
          <p:nvPr>
            <p:ph type="body" sz="quarter" idx="16" hasCustomPrompt="1"/>
          </p:nvPr>
        </p:nvSpPr>
        <p:spPr bwMode="gray">
          <a:xfrm>
            <a:off x="6264000" y="2448000"/>
            <a:ext cx="2520000" cy="34320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 dirty="0"/>
              <a:t>Texte de niveau 1</a:t>
            </a:r>
          </a:p>
          <a:p>
            <a:pPr lvl="1"/>
            <a:r>
              <a:rPr lang="fr-FR" dirty="0"/>
              <a:t>Texte de niveau 2</a:t>
            </a:r>
          </a:p>
          <a:p>
            <a:pPr lvl="2"/>
            <a:r>
              <a:rPr lang="fr-FR" dirty="0"/>
              <a:t>Texte de niveau 3</a:t>
            </a:r>
          </a:p>
          <a:p>
            <a:pPr lvl="3"/>
            <a:r>
              <a:rPr lang="fr-FR" dirty="0"/>
              <a:t>Texte de niveau 4</a:t>
            </a:r>
          </a:p>
          <a:p>
            <a:pPr lvl="4"/>
            <a:r>
              <a:rPr lang="fr-FR" dirty="0"/>
              <a:t>Texte de niveau 5</a:t>
            </a:r>
          </a:p>
        </p:txBody>
      </p:sp>
    </p:spTree>
    <p:extLst>
      <p:ext uri="{BB962C8B-B14F-4D97-AF65-F5344CB8AC3E}">
        <p14:creationId xmlns:p14="http://schemas.microsoft.com/office/powerpoint/2010/main" val="38404549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 bwMode="gray"/>
        <p:txBody>
          <a:bodyPr/>
          <a:lstStyle/>
          <a:p>
            <a:pPr algn="r"/>
            <a:r>
              <a:rPr lang="fr-FR" cap="all" dirty="0" smtClean="0"/>
              <a:t>2023-2024</a:t>
            </a:r>
            <a:endParaRPr lang="fr-FR" cap="all" dirty="0"/>
          </a:p>
        </p:txBody>
      </p:sp>
      <p:sp>
        <p:nvSpPr>
          <p:cNvPr id="15" name="Espace réservé du texte 9"/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3312000" y="240000"/>
            <a:ext cx="5472000" cy="480000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750" b="1"/>
            </a:lvl1pPr>
            <a:lvl2pPr marL="108000" indent="-108000" algn="r"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  <a:defRPr sz="750"/>
            </a:lvl2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435997"/>
                </a:solidFill>
                <a:effectLst/>
                <a:uLnTx/>
                <a:uFillTx/>
                <a:latin typeface="Marianne" panose="02000000000000000000" pitchFamily="2" charset="0"/>
                <a:ea typeface="+mn-ea"/>
                <a:cs typeface="+mn-cs"/>
              </a:rPr>
              <a:t>Valider les demandes d’orientation</a:t>
            </a:r>
          </a:p>
          <a:p>
            <a:pPr lvl="0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303708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 bwMode="gray">
          <a:xfrm>
            <a:off x="359999" y="1200000"/>
            <a:ext cx="8424000" cy="960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fr-FR" noProof="0" dirty="0"/>
              <a:t>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 bwMode="gray">
          <a:xfrm>
            <a:off x="359999" y="2448000"/>
            <a:ext cx="8424000" cy="3432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/>
            <a:r>
              <a:rPr lang="fr-FR" noProof="0" dirty="0"/>
              <a:t>Texte de niveau 1</a:t>
            </a:r>
          </a:p>
          <a:p>
            <a:pPr lvl="1"/>
            <a:r>
              <a:rPr lang="fr-FR" noProof="0" dirty="0"/>
              <a:t>Texte de niveau 2</a:t>
            </a:r>
          </a:p>
          <a:p>
            <a:pPr lvl="2"/>
            <a:r>
              <a:rPr lang="fr-FR" noProof="0" dirty="0"/>
              <a:t>Texte de niveau 3</a:t>
            </a:r>
          </a:p>
          <a:p>
            <a:pPr lvl="3"/>
            <a:r>
              <a:rPr lang="fr-FR" noProof="0" dirty="0"/>
              <a:t>Texte de niveau 4</a:t>
            </a:r>
          </a:p>
          <a:p>
            <a:pPr lvl="4"/>
            <a:r>
              <a:rPr lang="fr-FR" noProof="0" dirty="0"/>
              <a:t>Texte de niveau 5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 bwMode="gray">
          <a:xfrm>
            <a:off x="7614000" y="6378000"/>
            <a:ext cx="1170000" cy="48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ctr">
              <a:defRPr sz="750" b="1">
                <a:solidFill>
                  <a:schemeClr val="tx1"/>
                </a:solidFill>
              </a:defRPr>
            </a:lvl1pPr>
          </a:lstStyle>
          <a:p>
            <a:pPr algn="r"/>
            <a:r>
              <a:rPr lang="fr-FR" cap="all"/>
              <a:t>XX/XX/XXXX</a:t>
            </a:r>
            <a:endParaRPr lang="fr-FR" cap="all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 bwMode="gray">
          <a:xfrm>
            <a:off x="360000" y="6378000"/>
            <a:ext cx="5904000" cy="48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sz="750" b="1">
                <a:solidFill>
                  <a:schemeClr val="tx1"/>
                </a:solidFill>
              </a:defRPr>
            </a:lvl1pPr>
          </a:lstStyle>
          <a:p>
            <a:r>
              <a:rPr lang="fr-FR" dirty="0"/>
              <a:t>Intitulé de la direction ou de l’organisme rattaché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 bwMode="gray">
          <a:xfrm>
            <a:off x="6264000" y="6378000"/>
            <a:ext cx="1350000" cy="48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750" b="1">
                <a:solidFill>
                  <a:schemeClr val="tx1"/>
                </a:solidFill>
              </a:defRPr>
            </a:lvl1pPr>
          </a:lstStyle>
          <a:p>
            <a:fld id="{733122C9-A0B9-462F-8757-0847AD287B63}" type="slidenum">
              <a:rPr lang="fr-FR" smtClean="0"/>
              <a:pPr/>
              <a:t>‹N°›</a:t>
            </a:fld>
            <a:endParaRPr lang="fr-FR" dirty="0"/>
          </a:p>
        </p:txBody>
      </p:sp>
      <p:cxnSp>
        <p:nvCxnSpPr>
          <p:cNvPr id="10" name="Connecteur droit 9"/>
          <p:cNvCxnSpPr/>
          <p:nvPr userDrawn="1"/>
        </p:nvCxnSpPr>
        <p:spPr bwMode="gray">
          <a:xfrm>
            <a:off x="360000" y="6379200"/>
            <a:ext cx="8424000" cy="0"/>
          </a:xfrm>
          <a:prstGeom prst="line">
            <a:avLst/>
          </a:prstGeom>
          <a:ln w="1016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Image 7">
            <a:extLst>
              <a:ext uri="{FF2B5EF4-FFF2-40B4-BE49-F238E27FC236}">
                <a16:creationId xmlns:a16="http://schemas.microsoft.com/office/drawing/2014/main" id="{7D13DEF6-F7EC-3B21-0A05-2D3F6B8C4D2F}"/>
              </a:ext>
            </a:extLst>
          </p:cNvPr>
          <p:cNvPicPr>
            <a:picLocks noChangeAspect="1"/>
          </p:cNvPicPr>
          <p:nvPr userDrawn="1"/>
        </p:nvPicPr>
        <p:blipFill>
          <a:blip r:embed="rId8"/>
          <a:stretch>
            <a:fillRect/>
          </a:stretch>
        </p:blipFill>
        <p:spPr>
          <a:xfrm>
            <a:off x="251520" y="112589"/>
            <a:ext cx="1132893" cy="82869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08" r:id="rId1"/>
    <p:sldLayoutId id="2147483812" r:id="rId2"/>
    <p:sldLayoutId id="2147483810" r:id="rId3"/>
    <p:sldLayoutId id="2147483811" r:id="rId4"/>
    <p:sldLayoutId id="2147483809" r:id="rId5"/>
    <p:sldLayoutId id="2147483813" r:id="rId6"/>
  </p:sldLayoutIdLst>
  <p:hf hdr="0"/>
  <p:txStyles>
    <p:titleStyle>
      <a:lvl1pPr algn="l" defTabSz="914378" rtl="0" eaLnBrk="1" latinLnBrk="0" hangingPunct="1">
        <a:lnSpc>
          <a:spcPct val="90000"/>
        </a:lnSpc>
        <a:spcBef>
          <a:spcPct val="0"/>
        </a:spcBef>
        <a:buNone/>
        <a:defRPr sz="255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378" rtl="0" eaLnBrk="1" latinLnBrk="0" hangingPunct="1">
        <a:lnSpc>
          <a:spcPct val="100000"/>
        </a:lnSpc>
        <a:spcBef>
          <a:spcPts val="0"/>
        </a:spcBef>
        <a:spcAft>
          <a:spcPts val="500"/>
        </a:spcAft>
        <a:buFont typeface="Arial" pitchFamily="34" charset="0"/>
        <a:buNone/>
        <a:defRPr sz="1050" b="0" kern="1200">
          <a:solidFill>
            <a:schemeClr val="tx1"/>
          </a:solidFill>
          <a:latin typeface="+mn-lt"/>
          <a:ea typeface="+mn-ea"/>
          <a:cs typeface="+mn-cs"/>
        </a:defRPr>
      </a:lvl1pPr>
      <a:lvl2pPr marL="251994" indent="-71999" algn="l" defTabSz="914378" rtl="0" eaLnBrk="1" latinLnBrk="0" hangingPunct="1">
        <a:lnSpc>
          <a:spcPct val="100000"/>
        </a:lnSpc>
        <a:spcBef>
          <a:spcPts val="600"/>
        </a:spcBef>
        <a:spcAft>
          <a:spcPts val="600"/>
        </a:spcAft>
        <a:buFont typeface="Arial" pitchFamily="34" charset="0"/>
        <a:buChar char="•"/>
        <a:defRPr sz="950" kern="1200">
          <a:solidFill>
            <a:schemeClr val="tx1"/>
          </a:solidFill>
          <a:latin typeface="+mn-lt"/>
          <a:ea typeface="+mn-ea"/>
          <a:cs typeface="+mn-cs"/>
        </a:defRPr>
      </a:lvl2pPr>
      <a:lvl3pPr marL="431990" indent="-71999" algn="l" defTabSz="914378" rtl="0" eaLnBrk="1" latinLnBrk="0" hangingPunct="1">
        <a:lnSpc>
          <a:spcPct val="100000"/>
        </a:lnSpc>
        <a:spcBef>
          <a:spcPts val="100"/>
        </a:spcBef>
        <a:spcAft>
          <a:spcPts val="100"/>
        </a:spcAft>
        <a:buSzPct val="100000"/>
        <a:buFont typeface="Arial" pitchFamily="34" charset="0"/>
        <a:buChar char="•"/>
        <a:defRPr sz="850" kern="1200">
          <a:solidFill>
            <a:schemeClr val="tx1"/>
          </a:solidFill>
          <a:latin typeface="+mn-lt"/>
          <a:ea typeface="+mn-ea"/>
          <a:cs typeface="+mn-cs"/>
        </a:defRPr>
      </a:lvl3pPr>
      <a:lvl4pPr marL="611985" indent="-71999" algn="l" defTabSz="914378" rtl="0" eaLnBrk="1" latinLnBrk="0" hangingPunct="1">
        <a:lnSpc>
          <a:spcPct val="100000"/>
        </a:lnSpc>
        <a:spcBef>
          <a:spcPts val="100"/>
        </a:spcBef>
        <a:spcAft>
          <a:spcPts val="100"/>
        </a:spcAft>
        <a:buSzPct val="100000"/>
        <a:buFont typeface="Arial" pitchFamily="34" charset="0"/>
        <a:buChar char="•"/>
        <a:defRPr sz="750" kern="1200">
          <a:solidFill>
            <a:schemeClr val="tx1"/>
          </a:solidFill>
          <a:latin typeface="+mn-lt"/>
          <a:ea typeface="+mn-ea"/>
          <a:cs typeface="+mn-cs"/>
        </a:defRPr>
      </a:lvl4pPr>
      <a:lvl5pPr marL="827979" indent="-71999" algn="l" defTabSz="914378" rtl="0" eaLnBrk="1" latinLnBrk="0" hangingPunct="1">
        <a:lnSpc>
          <a:spcPct val="100000"/>
        </a:lnSpc>
        <a:spcBef>
          <a:spcPts val="100"/>
        </a:spcBef>
        <a:spcAft>
          <a:spcPts val="100"/>
        </a:spcAft>
        <a:buSzPct val="100000"/>
        <a:buFont typeface="Arial" pitchFamily="34" charset="0"/>
        <a:buChar char="•"/>
        <a:defRPr sz="7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8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8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5" indent="-228594" algn="l" defTabSz="914378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8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8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2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r>
              <a:rPr lang="fr-FR" cap="all" dirty="0" smtClean="0"/>
              <a:t>2024-2025</a:t>
            </a:r>
            <a:endParaRPr lang="fr-FR" cap="all" dirty="0"/>
          </a:p>
        </p:txBody>
      </p:sp>
      <p:sp>
        <p:nvSpPr>
          <p:cNvPr id="10" name="Espace réservé du texte 5"/>
          <p:cNvSpPr txBox="1">
            <a:spLocks/>
          </p:cNvSpPr>
          <p:nvPr/>
        </p:nvSpPr>
        <p:spPr>
          <a:xfrm>
            <a:off x="1187624" y="2852936"/>
            <a:ext cx="7254000" cy="2725228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500"/>
              </a:spcAft>
              <a:buFont typeface="Arial" pitchFamily="34" charset="0"/>
              <a:buNone/>
              <a:defRPr sz="105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52000" indent="-720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  <a:defRPr sz="9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32000" indent="-72000" algn="l" defTabSz="914400" rtl="0" eaLnBrk="1" latinLnBrk="0" hangingPunct="1">
              <a:lnSpc>
                <a:spcPct val="100000"/>
              </a:lnSpc>
              <a:spcBef>
                <a:spcPts val="100"/>
              </a:spcBef>
              <a:spcAft>
                <a:spcPts val="100"/>
              </a:spcAft>
              <a:buSzPct val="100000"/>
              <a:buFont typeface="Arial" pitchFamily="34" charset="0"/>
              <a:buChar char="•"/>
              <a:defRPr sz="8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12000" indent="-72000" algn="l" defTabSz="914400" rtl="0" eaLnBrk="1" latinLnBrk="0" hangingPunct="1">
              <a:lnSpc>
                <a:spcPct val="100000"/>
              </a:lnSpc>
              <a:spcBef>
                <a:spcPts val="100"/>
              </a:spcBef>
              <a:spcAft>
                <a:spcPts val="100"/>
              </a:spcAft>
              <a:buSzPct val="100000"/>
              <a:buFont typeface="Arial" pitchFamily="34" charset="0"/>
              <a:buChar char="•"/>
              <a:defRPr sz="7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828000" indent="-72000" algn="l" defTabSz="914400" rtl="0" eaLnBrk="1" latinLnBrk="0" hangingPunct="1">
              <a:lnSpc>
                <a:spcPct val="100000"/>
              </a:lnSpc>
              <a:spcBef>
                <a:spcPts val="100"/>
              </a:spcBef>
              <a:spcAft>
                <a:spcPts val="100"/>
              </a:spcAft>
              <a:buSzPct val="100000"/>
              <a:buFont typeface="Arial" pitchFamily="34" charset="0"/>
              <a:buChar char="•"/>
              <a:defRPr sz="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defTabSz="914378">
              <a:lnSpc>
                <a:spcPct val="90000"/>
              </a:lnSpc>
              <a:spcAft>
                <a:spcPts val="0"/>
              </a:spcAft>
            </a:pPr>
            <a:r>
              <a:rPr lang="fr-FR" sz="3250" b="1" cap="all" dirty="0">
                <a:solidFill>
                  <a:srgbClr val="435997"/>
                </a:solidFill>
                <a:latin typeface="Marianne" panose="02000000000000000000" pitchFamily="2" charset="0"/>
              </a:rPr>
              <a:t>Service en ligne orientation</a:t>
            </a:r>
          </a:p>
          <a:p>
            <a:pPr lvl="0" defTabSz="914378">
              <a:lnSpc>
                <a:spcPct val="90000"/>
              </a:lnSpc>
              <a:spcAft>
                <a:spcPts val="0"/>
              </a:spcAft>
            </a:pPr>
            <a:endParaRPr lang="fr-FR" sz="3250" b="1" cap="all" dirty="0">
              <a:solidFill>
                <a:srgbClr val="435997"/>
              </a:solidFill>
              <a:latin typeface="Marianne" panose="02000000000000000000" pitchFamily="2" charset="0"/>
            </a:endParaRPr>
          </a:p>
          <a:p>
            <a:pPr marL="0" lvl="1" indent="0" defTabSz="914378">
              <a:spcBef>
                <a:spcPts val="500"/>
              </a:spcBef>
              <a:spcAft>
                <a:spcPts val="0"/>
              </a:spcAft>
              <a:buNone/>
            </a:pPr>
            <a:r>
              <a:rPr lang="fr-FR" sz="2800" b="1" dirty="0">
                <a:solidFill>
                  <a:srgbClr val="435997"/>
                </a:solidFill>
                <a:latin typeface="Marianne" panose="02000000000000000000" pitchFamily="2" charset="0"/>
              </a:rPr>
              <a:t>Comment demander sa voie d’orientation après </a:t>
            </a:r>
            <a:r>
              <a:rPr lang="fr-FR" sz="2800" b="1" dirty="0" smtClean="0">
                <a:solidFill>
                  <a:srgbClr val="435997"/>
                </a:solidFill>
                <a:latin typeface="Marianne" panose="02000000000000000000" pitchFamily="2" charset="0"/>
              </a:rPr>
              <a:t>la 2</a:t>
            </a:r>
            <a:r>
              <a:rPr lang="fr-FR" sz="2800" b="1" baseline="30000" dirty="0" smtClean="0">
                <a:solidFill>
                  <a:srgbClr val="435997"/>
                </a:solidFill>
                <a:latin typeface="Marianne" panose="02000000000000000000" pitchFamily="2" charset="0"/>
              </a:rPr>
              <a:t>de</a:t>
            </a:r>
            <a:r>
              <a:rPr lang="fr-FR" sz="2800" b="1" dirty="0">
                <a:solidFill>
                  <a:srgbClr val="435997"/>
                </a:solidFill>
                <a:latin typeface="Marianne" panose="02000000000000000000" pitchFamily="2" charset="0"/>
              </a:rPr>
              <a:t> </a:t>
            </a:r>
            <a:r>
              <a:rPr lang="fr-FR" sz="2800" b="1" dirty="0" smtClean="0">
                <a:solidFill>
                  <a:srgbClr val="435997"/>
                </a:solidFill>
                <a:latin typeface="Marianne" panose="02000000000000000000" pitchFamily="2" charset="0"/>
              </a:rPr>
              <a:t>?</a:t>
            </a:r>
            <a:endParaRPr lang="fr-FR" sz="2800" b="1" dirty="0">
              <a:solidFill>
                <a:srgbClr val="435997"/>
              </a:solidFill>
              <a:latin typeface="Marianne" panose="02000000000000000000" pitchFamily="2" charset="0"/>
            </a:endParaRPr>
          </a:p>
          <a:p>
            <a:pPr marL="0" lvl="1" indent="0" defTabSz="914378">
              <a:spcBef>
                <a:spcPts val="500"/>
              </a:spcBef>
              <a:spcAft>
                <a:spcPts val="0"/>
              </a:spcAft>
              <a:buNone/>
            </a:pPr>
            <a:endParaRPr lang="fr-FR" sz="3200" b="1" dirty="0">
              <a:solidFill>
                <a:srgbClr val="435997"/>
              </a:solidFill>
              <a:latin typeface="Marianne" panose="02000000000000000000" pitchFamily="2" charset="0"/>
            </a:endParaRPr>
          </a:p>
          <a:p>
            <a:pPr marL="0" lvl="1" indent="0" defTabSz="914378">
              <a:spcBef>
                <a:spcPts val="500"/>
              </a:spcBef>
              <a:spcAft>
                <a:spcPts val="0"/>
              </a:spcAft>
              <a:buNone/>
            </a:pPr>
            <a:r>
              <a:rPr lang="fr-FR" sz="2800" b="1" i="1" dirty="0">
                <a:solidFill>
                  <a:srgbClr val="435997"/>
                </a:solidFill>
                <a:latin typeface="Marianne" panose="02000000000000000000" pitchFamily="2" charset="0"/>
              </a:rPr>
              <a:t>Dialogue avec le conseil de classe</a:t>
            </a:r>
          </a:p>
          <a:p>
            <a:pPr marL="180000" lvl="1" indent="0">
              <a:buNone/>
            </a:pPr>
            <a:endParaRPr lang="fr-FR" sz="2800" b="1" dirty="0" smtClean="0">
              <a:solidFill>
                <a:srgbClr val="435997"/>
              </a:solidFill>
            </a:endParaRPr>
          </a:p>
          <a:p>
            <a:pPr marL="180000" lvl="1" indent="0">
              <a:buNone/>
            </a:pPr>
            <a:endParaRPr lang="fr-FR" sz="3200" b="1" baseline="30000" dirty="0" smtClean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181515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r>
              <a:rPr lang="fr-FR" cap="all" dirty="0" smtClean="0"/>
              <a:t>2023-2024</a:t>
            </a:r>
            <a:endParaRPr lang="fr-FR" cap="all" dirty="0"/>
          </a:p>
        </p:txBody>
      </p:sp>
      <p:sp>
        <p:nvSpPr>
          <p:cNvPr id="7" name="Rectangle 6"/>
          <p:cNvSpPr/>
          <p:nvPr/>
        </p:nvSpPr>
        <p:spPr>
          <a:xfrm>
            <a:off x="5327980" y="241117"/>
            <a:ext cx="457204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200" b="1" dirty="0">
                <a:solidFill>
                  <a:srgbClr val="435997"/>
                </a:solidFill>
                <a:latin typeface="Marianne" panose="02000000000000000000" pitchFamily="2" charset="0"/>
              </a:rPr>
              <a:t>Demander sa voie d’orientation après </a:t>
            </a:r>
            <a:r>
              <a:rPr lang="fr-FR" sz="1200" b="1" dirty="0" smtClean="0">
                <a:solidFill>
                  <a:srgbClr val="435997"/>
                </a:solidFill>
                <a:latin typeface="Marianne" panose="02000000000000000000" pitchFamily="2" charset="0"/>
              </a:rPr>
              <a:t>la 2</a:t>
            </a:r>
            <a:r>
              <a:rPr lang="fr-FR" sz="1200" b="1" baseline="30000" dirty="0" smtClean="0">
                <a:solidFill>
                  <a:srgbClr val="435997"/>
                </a:solidFill>
                <a:latin typeface="Marianne" panose="02000000000000000000" pitchFamily="2" charset="0"/>
              </a:rPr>
              <a:t>de</a:t>
            </a:r>
            <a:endParaRPr lang="fr-FR" sz="1200" b="1" baseline="30000" dirty="0">
              <a:solidFill>
                <a:srgbClr val="435997"/>
              </a:solidFill>
              <a:latin typeface="Marianne" panose="02000000000000000000" pitchFamily="2" charset="0"/>
            </a:endParaRPr>
          </a:p>
          <a:p>
            <a:endParaRPr lang="fr-FR" sz="1200" b="1" dirty="0">
              <a:solidFill>
                <a:srgbClr val="435997"/>
              </a:solidFill>
              <a:latin typeface="Marianne" panose="02000000000000000000" pitchFamily="2" charset="0"/>
            </a:endParaRPr>
          </a:p>
          <a:p>
            <a:endParaRPr lang="fr-FR" sz="1200" b="1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28331" y="711000"/>
            <a:ext cx="7047945" cy="5436000"/>
          </a:xfrm>
          <a:prstGeom prst="rect">
            <a:avLst/>
          </a:prstGeom>
        </p:spPr>
      </p:pic>
      <p:sp>
        <p:nvSpPr>
          <p:cNvPr id="9" name="Titre 8"/>
          <p:cNvSpPr txBox="1">
            <a:spLocks/>
          </p:cNvSpPr>
          <p:nvPr/>
        </p:nvSpPr>
        <p:spPr bwMode="gray">
          <a:xfrm>
            <a:off x="323528" y="3212976"/>
            <a:ext cx="3024336" cy="936104"/>
          </a:xfrm>
          <a:prstGeom prst="rect">
            <a:avLst/>
          </a:prstGeom>
          <a:solidFill>
            <a:schemeClr val="bg1"/>
          </a:solidFill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0" tIns="0" rIns="0" bIns="0" rtlCol="0" anchor="ctr" anchorCtr="0">
            <a:noAutofit/>
          </a:bodyPr>
          <a:lstStyle>
            <a:lvl1pPr algn="l" defTabSz="914378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50"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1400" dirty="0" smtClean="0">
                <a:solidFill>
                  <a:schemeClr val="tx2">
                    <a:lumMod val="75000"/>
                  </a:schemeClr>
                </a:solidFill>
                <a:latin typeface="Marianne" panose="02000000000000000000" pitchFamily="2" charset="0"/>
              </a:rPr>
              <a:t>Le bouton + Ajouter un choix ouvre une pop-up qui permet la sélection d’une voie d’orientation.</a:t>
            </a:r>
            <a:endParaRPr lang="fr-FR" sz="1400" dirty="0">
              <a:solidFill>
                <a:schemeClr val="tx2">
                  <a:lumMod val="75000"/>
                </a:schemeClr>
              </a:solidFill>
              <a:latin typeface="Marianne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3678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r>
              <a:rPr lang="fr-FR" cap="all" dirty="0" smtClean="0"/>
              <a:t>2023-2024</a:t>
            </a:r>
            <a:endParaRPr lang="fr-FR" cap="all" dirty="0"/>
          </a:p>
        </p:txBody>
      </p:sp>
      <p:sp>
        <p:nvSpPr>
          <p:cNvPr id="7" name="Rectangle 6"/>
          <p:cNvSpPr/>
          <p:nvPr/>
        </p:nvSpPr>
        <p:spPr>
          <a:xfrm>
            <a:off x="5508104" y="188640"/>
            <a:ext cx="457204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200" b="1" dirty="0">
                <a:solidFill>
                  <a:srgbClr val="435997"/>
                </a:solidFill>
                <a:latin typeface="Marianne" panose="02000000000000000000" pitchFamily="2" charset="0"/>
              </a:rPr>
              <a:t>Demander sa voie d’orientation après </a:t>
            </a:r>
            <a:r>
              <a:rPr lang="fr-FR" sz="1200" b="1" dirty="0" smtClean="0">
                <a:solidFill>
                  <a:srgbClr val="435997"/>
                </a:solidFill>
                <a:latin typeface="Marianne" panose="02000000000000000000" pitchFamily="2" charset="0"/>
              </a:rPr>
              <a:t>la 2</a:t>
            </a:r>
            <a:r>
              <a:rPr lang="fr-FR" sz="1200" b="1" baseline="30000" dirty="0" smtClean="0">
                <a:solidFill>
                  <a:srgbClr val="435997"/>
                </a:solidFill>
                <a:latin typeface="Marianne" panose="02000000000000000000" pitchFamily="2" charset="0"/>
              </a:rPr>
              <a:t>de</a:t>
            </a:r>
            <a:endParaRPr lang="fr-FR" sz="1200" b="1" baseline="30000" dirty="0">
              <a:solidFill>
                <a:srgbClr val="435997"/>
              </a:solidFill>
              <a:latin typeface="Marianne" panose="02000000000000000000" pitchFamily="2" charset="0"/>
            </a:endParaRPr>
          </a:p>
          <a:p>
            <a:endParaRPr lang="fr-FR" sz="1200" b="1" dirty="0">
              <a:solidFill>
                <a:srgbClr val="435997"/>
              </a:solidFill>
              <a:latin typeface="Marianne" panose="02000000000000000000" pitchFamily="2" charset="0"/>
            </a:endParaRPr>
          </a:p>
          <a:p>
            <a:endParaRPr lang="fr-FR" sz="1200" b="1" dirty="0"/>
          </a:p>
        </p:txBody>
      </p:sp>
      <p:sp>
        <p:nvSpPr>
          <p:cNvPr id="10" name="Titre 8"/>
          <p:cNvSpPr txBox="1">
            <a:spLocks/>
          </p:cNvSpPr>
          <p:nvPr/>
        </p:nvSpPr>
        <p:spPr bwMode="gray">
          <a:xfrm>
            <a:off x="448274" y="5245994"/>
            <a:ext cx="8681036" cy="936104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0" tIns="0" rIns="0" bIns="0" rtlCol="0" anchor="ctr" anchorCtr="0">
            <a:noAutofit/>
          </a:bodyPr>
          <a:lstStyle>
            <a:lvl1pPr algn="l" defTabSz="914378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50"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1400" smtClean="0">
                <a:solidFill>
                  <a:schemeClr val="tx2">
                    <a:lumMod val="75000"/>
                  </a:schemeClr>
                </a:solidFill>
                <a:latin typeface="Marianne" panose="02000000000000000000" pitchFamily="2" charset="0"/>
              </a:rPr>
              <a:t>La sélection d’une voie se fait dans l’ordre de préférence, il est possible de modifier les choix jusqu’à la fermeture du service en ligne Orientation à la date indiquée par le chef d’établissement.</a:t>
            </a:r>
            <a:br>
              <a:rPr lang="fr-FR" sz="1400" smtClean="0">
                <a:solidFill>
                  <a:schemeClr val="tx2">
                    <a:lumMod val="75000"/>
                  </a:schemeClr>
                </a:solidFill>
                <a:latin typeface="Marianne" panose="02000000000000000000" pitchFamily="2" charset="0"/>
              </a:rPr>
            </a:br>
            <a:endParaRPr lang="fr-FR" sz="1400" dirty="0">
              <a:solidFill>
                <a:schemeClr val="tx2">
                  <a:lumMod val="75000"/>
                </a:schemeClr>
              </a:solidFill>
              <a:latin typeface="Marianne" panose="02000000000000000000" pitchFamily="2" charset="0"/>
            </a:endParaRPr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1099183"/>
            <a:ext cx="8718606" cy="410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0919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r>
              <a:rPr lang="fr-FR" cap="all" dirty="0" smtClean="0"/>
              <a:t>2023-2024</a:t>
            </a:r>
            <a:endParaRPr lang="fr-FR" cap="all" dirty="0"/>
          </a:p>
        </p:txBody>
      </p:sp>
      <p:sp>
        <p:nvSpPr>
          <p:cNvPr id="8" name="ZoneTexte 7"/>
          <p:cNvSpPr txBox="1"/>
          <p:nvPr/>
        </p:nvSpPr>
        <p:spPr>
          <a:xfrm>
            <a:off x="1" y="1338000"/>
            <a:ext cx="9144000" cy="5076000"/>
          </a:xfrm>
          <a:prstGeom prst="rect">
            <a:avLst/>
          </a:prstGeom>
          <a:solidFill>
            <a:srgbClr val="475E9F"/>
          </a:solidFill>
        </p:spPr>
        <p:txBody>
          <a:bodyPr wrap="square" rtlCol="0">
            <a:spAutoFit/>
          </a:bodyPr>
          <a:lstStyle/>
          <a:p>
            <a:endParaRPr lang="fr-FR" sz="3200" b="1" dirty="0">
              <a:solidFill>
                <a:schemeClr val="bg1"/>
              </a:solidFill>
            </a:endParaRPr>
          </a:p>
          <a:p>
            <a:endParaRPr lang="fr-FR" sz="3200" b="1" dirty="0" smtClean="0">
              <a:solidFill>
                <a:schemeClr val="bg1"/>
              </a:solidFill>
            </a:endParaRPr>
          </a:p>
          <a:p>
            <a:endParaRPr lang="fr-FR" sz="3200" b="1" dirty="0" smtClean="0">
              <a:solidFill>
                <a:schemeClr val="bg1"/>
              </a:solidFill>
              <a:latin typeface="Marianne" panose="02000000000000000000" pitchFamily="2" charset="0"/>
            </a:endParaRPr>
          </a:p>
          <a:p>
            <a:r>
              <a:rPr lang="fr-FR" sz="3200" b="1" dirty="0" smtClean="0">
                <a:solidFill>
                  <a:schemeClr val="bg1"/>
                </a:solidFill>
                <a:latin typeface="Marianne" panose="02000000000000000000" pitchFamily="2" charset="0"/>
              </a:rPr>
              <a:t>Valider les demandes d’orientation</a:t>
            </a:r>
            <a:endParaRPr lang="fr-FR" sz="3200" b="1" dirty="0">
              <a:solidFill>
                <a:schemeClr val="bg1"/>
              </a:solidFill>
              <a:latin typeface="Marianne" panose="02000000000000000000" pitchFamily="2" charset="0"/>
            </a:endParaRPr>
          </a:p>
          <a:p>
            <a:endParaRPr lang="fr-FR" sz="2400" dirty="0" smtClean="0">
              <a:solidFill>
                <a:schemeClr val="bg1"/>
              </a:solidFill>
              <a:latin typeface="Marianne" panose="02000000000000000000" pitchFamily="2" charset="0"/>
            </a:endParaRPr>
          </a:p>
          <a:p>
            <a:endParaRPr lang="fr-FR" sz="2400" dirty="0">
              <a:solidFill>
                <a:schemeClr val="bg1"/>
              </a:solidFill>
              <a:latin typeface="Marianne" panose="02000000000000000000" pitchFamily="2" charset="0"/>
            </a:endParaRPr>
          </a:p>
          <a:p>
            <a:endParaRPr lang="fr-FR" sz="2400" dirty="0" smtClean="0">
              <a:solidFill>
                <a:schemeClr val="bg1"/>
              </a:solidFill>
              <a:latin typeface="Marianne" panose="02000000000000000000" pitchFamily="2" charset="0"/>
            </a:endParaRPr>
          </a:p>
          <a:p>
            <a:endParaRPr lang="fr-FR" sz="2400" dirty="0" smtClean="0">
              <a:solidFill>
                <a:schemeClr val="bg1"/>
              </a:solidFill>
              <a:latin typeface="Marianne" panose="02000000000000000000" pitchFamily="2" charset="0"/>
            </a:endParaRPr>
          </a:p>
          <a:p>
            <a:endParaRPr lang="fr-FR" sz="2400" dirty="0">
              <a:solidFill>
                <a:schemeClr val="bg1"/>
              </a:solidFill>
              <a:latin typeface="Marianne" panose="02000000000000000000" pitchFamily="2" charset="0"/>
            </a:endParaRPr>
          </a:p>
          <a:p>
            <a:endParaRPr lang="fr-FR" sz="2400" dirty="0">
              <a:solidFill>
                <a:schemeClr val="bg1"/>
              </a:solidFill>
              <a:latin typeface="Marianne" panose="02000000000000000000" pitchFamily="2" charset="0"/>
            </a:endParaRPr>
          </a:p>
          <a:p>
            <a:endParaRPr lang="fr-FR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0498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r>
              <a:rPr lang="fr-FR" cap="all" dirty="0" smtClean="0"/>
              <a:t>2023-2024</a:t>
            </a:r>
            <a:endParaRPr lang="fr-FR" cap="all" dirty="0"/>
          </a:p>
        </p:txBody>
      </p:sp>
      <p:sp>
        <p:nvSpPr>
          <p:cNvPr id="7" name="Rectangle 6"/>
          <p:cNvSpPr/>
          <p:nvPr/>
        </p:nvSpPr>
        <p:spPr>
          <a:xfrm>
            <a:off x="5436096" y="121257"/>
            <a:ext cx="457204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200" b="1" dirty="0">
                <a:solidFill>
                  <a:srgbClr val="435997"/>
                </a:solidFill>
                <a:latin typeface="Marianne" panose="02000000000000000000" pitchFamily="2" charset="0"/>
              </a:rPr>
              <a:t>Valider les demandes d’orientation</a:t>
            </a:r>
          </a:p>
          <a:p>
            <a:endParaRPr lang="fr-FR" sz="1200" b="1" dirty="0"/>
          </a:p>
        </p:txBody>
      </p:sp>
      <p:sp>
        <p:nvSpPr>
          <p:cNvPr id="5" name="Titre 8"/>
          <p:cNvSpPr txBox="1">
            <a:spLocks/>
          </p:cNvSpPr>
          <p:nvPr/>
        </p:nvSpPr>
        <p:spPr bwMode="gray">
          <a:xfrm>
            <a:off x="414531" y="3140968"/>
            <a:ext cx="3240360" cy="1008112"/>
          </a:xfrm>
          <a:prstGeom prst="rect">
            <a:avLst/>
          </a:prstGeom>
          <a:solidFill>
            <a:schemeClr val="bg1"/>
          </a:solidFill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0" tIns="0" rIns="0" bIns="0" rtlCol="0" anchor="ctr" anchorCtr="0">
            <a:noAutofit/>
          </a:bodyPr>
          <a:lstStyle>
            <a:lvl1pPr algn="l" defTabSz="914378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50"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1400" dirty="0" smtClean="0">
                <a:solidFill>
                  <a:schemeClr val="tx2">
                    <a:lumMod val="75000"/>
                  </a:schemeClr>
                </a:solidFill>
                <a:latin typeface="Marianne" panose="02000000000000000000" pitchFamily="2" charset="0"/>
              </a:rPr>
              <a:t/>
            </a:r>
            <a:br>
              <a:rPr lang="fr-FR" sz="1400" dirty="0" smtClean="0">
                <a:solidFill>
                  <a:schemeClr val="tx2">
                    <a:lumMod val="75000"/>
                  </a:schemeClr>
                </a:solidFill>
                <a:latin typeface="Marianne" panose="02000000000000000000" pitchFamily="2" charset="0"/>
              </a:rPr>
            </a:br>
            <a:r>
              <a:rPr lang="fr-FR" sz="1400" dirty="0" smtClean="0">
                <a:solidFill>
                  <a:schemeClr val="tx2">
                    <a:lumMod val="75000"/>
                  </a:schemeClr>
                </a:solidFill>
                <a:latin typeface="Marianne" panose="02000000000000000000" pitchFamily="2" charset="0"/>
              </a:rPr>
              <a:t>Les choix validés sont envoyés automatiquement à l’établissement pour le conseil de classe.</a:t>
            </a:r>
            <a:endParaRPr lang="fr-FR" sz="1400" dirty="0">
              <a:solidFill>
                <a:schemeClr val="tx2">
                  <a:lumMod val="75000"/>
                </a:schemeClr>
              </a:solidFill>
              <a:latin typeface="Marianne" panose="02000000000000000000" pitchFamily="2" charset="0"/>
            </a:endParaRPr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79447" y="510000"/>
            <a:ext cx="4619553" cy="586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9525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r>
              <a:rPr lang="fr-FR" cap="all" dirty="0" smtClean="0"/>
              <a:t>2023-2024</a:t>
            </a:r>
            <a:endParaRPr lang="fr-FR" cap="all" dirty="0"/>
          </a:p>
        </p:txBody>
      </p:sp>
      <p:sp>
        <p:nvSpPr>
          <p:cNvPr id="7" name="Rectangle 6"/>
          <p:cNvSpPr/>
          <p:nvPr/>
        </p:nvSpPr>
        <p:spPr>
          <a:xfrm>
            <a:off x="5629473" y="154235"/>
            <a:ext cx="457204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200" b="1" dirty="0">
                <a:solidFill>
                  <a:srgbClr val="435997"/>
                </a:solidFill>
                <a:latin typeface="Marianne" panose="02000000000000000000" pitchFamily="2" charset="0"/>
              </a:rPr>
              <a:t>Valider les demandes d’orientation</a:t>
            </a:r>
          </a:p>
          <a:p>
            <a:endParaRPr lang="fr-FR" sz="1200" b="1" dirty="0"/>
          </a:p>
        </p:txBody>
      </p:sp>
      <p:sp>
        <p:nvSpPr>
          <p:cNvPr id="9" name="Rectangle 8"/>
          <p:cNvSpPr/>
          <p:nvPr/>
        </p:nvSpPr>
        <p:spPr>
          <a:xfrm>
            <a:off x="179512" y="1412776"/>
            <a:ext cx="2736304" cy="302433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fr-FR" sz="1400" b="1" dirty="0" smtClean="0">
              <a:solidFill>
                <a:schemeClr val="tx2">
                  <a:lumMod val="75000"/>
                </a:schemeClr>
              </a:solidFill>
              <a:latin typeface="Marianne" panose="02000000000000000000" pitchFamily="2" charset="0"/>
            </a:endParaRPr>
          </a:p>
          <a:p>
            <a:endParaRPr lang="fr-FR" sz="1400" b="1" dirty="0">
              <a:solidFill>
                <a:schemeClr val="tx2">
                  <a:lumMod val="75000"/>
                </a:schemeClr>
              </a:solidFill>
              <a:latin typeface="Marianne" panose="02000000000000000000" pitchFamily="2" charset="0"/>
            </a:endParaRPr>
          </a:p>
          <a:p>
            <a:r>
              <a:rPr lang="fr-FR" sz="1400" b="1" dirty="0" smtClean="0">
                <a:solidFill>
                  <a:schemeClr val="tx2">
                    <a:lumMod val="75000"/>
                  </a:schemeClr>
                </a:solidFill>
                <a:latin typeface="Marianne" panose="02000000000000000000" pitchFamily="2" charset="0"/>
              </a:rPr>
              <a:t>Un courriel </a:t>
            </a:r>
            <a:r>
              <a:rPr lang="fr-FR" sz="1400" b="1" dirty="0">
                <a:solidFill>
                  <a:schemeClr val="tx2">
                    <a:lumMod val="75000"/>
                  </a:schemeClr>
                </a:solidFill>
                <a:latin typeface="Marianne" panose="02000000000000000000" pitchFamily="2" charset="0"/>
              </a:rPr>
              <a:t>avec le récapitulatif des </a:t>
            </a:r>
            <a:r>
              <a:rPr lang="fr-FR" sz="1400" b="1" dirty="0" smtClean="0">
                <a:solidFill>
                  <a:schemeClr val="tx2">
                    <a:lumMod val="75000"/>
                  </a:schemeClr>
                </a:solidFill>
                <a:latin typeface="Marianne" panose="02000000000000000000" pitchFamily="2" charset="0"/>
              </a:rPr>
              <a:t>choix</a:t>
            </a:r>
            <a:r>
              <a:rPr lang="fr-FR" sz="1400" b="1" dirty="0">
                <a:solidFill>
                  <a:schemeClr val="tx2">
                    <a:lumMod val="75000"/>
                  </a:schemeClr>
                </a:solidFill>
                <a:latin typeface="Marianne" panose="02000000000000000000" pitchFamily="2" charset="0"/>
              </a:rPr>
              <a:t> </a:t>
            </a:r>
            <a:r>
              <a:rPr lang="fr-FR" sz="1400" b="1" dirty="0" smtClean="0">
                <a:solidFill>
                  <a:schemeClr val="tx2">
                    <a:lumMod val="75000"/>
                  </a:schemeClr>
                </a:solidFill>
                <a:latin typeface="Marianne" panose="02000000000000000000" pitchFamily="2" charset="0"/>
              </a:rPr>
              <a:t>validés est </a:t>
            </a:r>
            <a:r>
              <a:rPr lang="fr-FR" sz="1400" b="1" dirty="0">
                <a:solidFill>
                  <a:schemeClr val="tx2">
                    <a:lumMod val="75000"/>
                  </a:schemeClr>
                </a:solidFill>
                <a:latin typeface="Marianne" panose="02000000000000000000" pitchFamily="2" charset="0"/>
              </a:rPr>
              <a:t>transmis à chaque représentant </a:t>
            </a:r>
            <a:r>
              <a:rPr lang="fr-FR" sz="1400" b="1" dirty="0" smtClean="0">
                <a:solidFill>
                  <a:schemeClr val="tx2">
                    <a:lumMod val="75000"/>
                  </a:schemeClr>
                </a:solidFill>
                <a:latin typeface="Marianne" panose="02000000000000000000" pitchFamily="2" charset="0"/>
              </a:rPr>
              <a:t>légal. </a:t>
            </a:r>
          </a:p>
          <a:p>
            <a:endParaRPr lang="fr-FR" sz="1400" b="1" dirty="0">
              <a:solidFill>
                <a:schemeClr val="tx2">
                  <a:lumMod val="75000"/>
                </a:schemeClr>
              </a:solidFill>
              <a:latin typeface="Marianne" panose="02000000000000000000" pitchFamily="2" charset="0"/>
            </a:endParaRPr>
          </a:p>
          <a:p>
            <a:r>
              <a:rPr lang="fr-FR" sz="1400" b="1" dirty="0" smtClean="0">
                <a:solidFill>
                  <a:schemeClr val="tx2">
                    <a:lumMod val="75000"/>
                  </a:schemeClr>
                </a:solidFill>
                <a:latin typeface="Marianne" panose="02000000000000000000" pitchFamily="2" charset="0"/>
              </a:rPr>
              <a:t>Les choix peuvent être modifiés jusqu’à la fermeture du service. </a:t>
            </a:r>
            <a:endParaRPr lang="fr-FR" sz="1400" b="1" dirty="0">
              <a:solidFill>
                <a:schemeClr val="tx2">
                  <a:lumMod val="75000"/>
                </a:schemeClr>
              </a:solidFill>
              <a:latin typeface="Marianne" panose="02000000000000000000" pitchFamily="2" charset="0"/>
            </a:endParaRPr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80832" y="615900"/>
            <a:ext cx="5703168" cy="55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0446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r>
              <a:rPr lang="fr-FR" cap="all" dirty="0" smtClean="0"/>
              <a:t>2023-2024</a:t>
            </a:r>
            <a:endParaRPr lang="fr-FR" cap="all" dirty="0"/>
          </a:p>
        </p:txBody>
      </p:sp>
      <p:sp>
        <p:nvSpPr>
          <p:cNvPr id="6" name="ZoneTexte 5"/>
          <p:cNvSpPr txBox="1"/>
          <p:nvPr/>
        </p:nvSpPr>
        <p:spPr>
          <a:xfrm>
            <a:off x="0" y="1412776"/>
            <a:ext cx="9143999" cy="5004000"/>
          </a:xfrm>
          <a:prstGeom prst="rect">
            <a:avLst/>
          </a:prstGeom>
          <a:solidFill>
            <a:srgbClr val="475E9F"/>
          </a:solidFill>
        </p:spPr>
        <p:txBody>
          <a:bodyPr wrap="square" rtlCol="0">
            <a:spAutoFit/>
          </a:bodyPr>
          <a:lstStyle/>
          <a:p>
            <a:endParaRPr lang="fr-FR" sz="3200" b="1" dirty="0">
              <a:solidFill>
                <a:schemeClr val="bg1"/>
              </a:solidFill>
            </a:endParaRPr>
          </a:p>
          <a:p>
            <a:endParaRPr lang="fr-FR" sz="3200" b="1" dirty="0" smtClean="0">
              <a:solidFill>
                <a:schemeClr val="bg1"/>
              </a:solidFill>
            </a:endParaRPr>
          </a:p>
          <a:p>
            <a:endParaRPr lang="fr-FR" sz="3200" b="1" dirty="0" smtClean="0">
              <a:solidFill>
                <a:schemeClr val="bg1"/>
              </a:solidFill>
              <a:latin typeface="Marianne" panose="02000000000000000000" pitchFamily="2" charset="0"/>
            </a:endParaRPr>
          </a:p>
          <a:p>
            <a:r>
              <a:rPr lang="fr-FR" sz="3200" b="1" dirty="0" smtClean="0">
                <a:solidFill>
                  <a:schemeClr val="bg1"/>
                </a:solidFill>
                <a:latin typeface="Marianne" panose="02000000000000000000" pitchFamily="2" charset="0"/>
              </a:rPr>
              <a:t>Voir l’avis du conseil de classe</a:t>
            </a:r>
          </a:p>
          <a:p>
            <a:endParaRPr lang="fr-FR" sz="2400" dirty="0">
              <a:solidFill>
                <a:schemeClr val="bg1"/>
              </a:solidFill>
              <a:latin typeface="Marianne" panose="02000000000000000000" pitchFamily="2" charset="0"/>
            </a:endParaRPr>
          </a:p>
          <a:p>
            <a:endParaRPr lang="fr-FR" sz="2400" dirty="0" smtClean="0">
              <a:solidFill>
                <a:srgbClr val="435997"/>
              </a:solidFill>
              <a:latin typeface="Marianne" panose="02000000000000000000" pitchFamily="2" charset="0"/>
            </a:endParaRPr>
          </a:p>
          <a:p>
            <a:endParaRPr lang="fr-FR" sz="2400" dirty="0" smtClean="0">
              <a:solidFill>
                <a:schemeClr val="bg1"/>
              </a:solidFill>
              <a:latin typeface="Marianne" panose="02000000000000000000" pitchFamily="2" charset="0"/>
            </a:endParaRPr>
          </a:p>
          <a:p>
            <a:endParaRPr lang="fr-FR" sz="2400" dirty="0">
              <a:solidFill>
                <a:schemeClr val="bg1"/>
              </a:solidFill>
              <a:latin typeface="Marianne" panose="02000000000000000000" pitchFamily="2" charset="0"/>
            </a:endParaRPr>
          </a:p>
          <a:p>
            <a:endParaRPr lang="fr-FR" sz="2400" dirty="0">
              <a:solidFill>
                <a:schemeClr val="bg1"/>
              </a:solidFill>
              <a:latin typeface="Marianne" panose="02000000000000000000" pitchFamily="2" charset="0"/>
            </a:endParaRPr>
          </a:p>
          <a:p>
            <a:endParaRPr lang="fr-FR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022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r>
              <a:rPr lang="fr-FR" cap="all" dirty="0" smtClean="0"/>
              <a:t>2023-2024</a:t>
            </a:r>
            <a:endParaRPr lang="fr-FR" cap="all" dirty="0"/>
          </a:p>
        </p:txBody>
      </p:sp>
      <p:sp>
        <p:nvSpPr>
          <p:cNvPr id="7" name="Rectangle 6"/>
          <p:cNvSpPr/>
          <p:nvPr/>
        </p:nvSpPr>
        <p:spPr>
          <a:xfrm>
            <a:off x="5912980" y="116632"/>
            <a:ext cx="457204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200" b="1" dirty="0" smtClean="0">
                <a:solidFill>
                  <a:srgbClr val="435997"/>
                </a:solidFill>
                <a:latin typeface="Marianne" panose="02000000000000000000" pitchFamily="2" charset="0"/>
              </a:rPr>
              <a:t>Voir l’avis du conseil de classe</a:t>
            </a:r>
            <a:endParaRPr lang="fr-FR" sz="1200" b="1" dirty="0">
              <a:solidFill>
                <a:srgbClr val="435997"/>
              </a:solidFill>
              <a:latin typeface="Marianne" panose="02000000000000000000" pitchFamily="2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611560" y="5785319"/>
            <a:ext cx="828092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400" b="1" dirty="0">
                <a:solidFill>
                  <a:schemeClr val="tx2">
                    <a:lumMod val="75000"/>
                  </a:schemeClr>
                </a:solidFill>
                <a:latin typeface="Marianne" panose="02000000000000000000" pitchFamily="2" charset="0"/>
              </a:rPr>
              <a:t>L’un ou l’autre des représentants légaux </a:t>
            </a:r>
            <a:r>
              <a:rPr lang="fr-FR" sz="1400" b="1" dirty="0" smtClean="0">
                <a:solidFill>
                  <a:schemeClr val="tx2">
                    <a:lumMod val="75000"/>
                  </a:schemeClr>
                </a:solidFill>
                <a:latin typeface="Marianne" panose="02000000000000000000" pitchFamily="2" charset="0"/>
              </a:rPr>
              <a:t>peut voir l’avis du conseil de classe.</a:t>
            </a:r>
            <a:endParaRPr lang="fr-FR" sz="1400" b="1" dirty="0">
              <a:solidFill>
                <a:schemeClr val="tx2">
                  <a:lumMod val="75000"/>
                </a:schemeClr>
              </a:solidFill>
              <a:latin typeface="Marianne" panose="02000000000000000000" pitchFamily="2" charset="0"/>
            </a:endParaRPr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59632" y="515475"/>
            <a:ext cx="7166504" cy="514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7533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r>
              <a:rPr lang="fr-FR" cap="all" dirty="0" smtClean="0"/>
              <a:t>2023-2024</a:t>
            </a:r>
            <a:endParaRPr lang="fr-FR" cap="all" dirty="0"/>
          </a:p>
        </p:txBody>
      </p:sp>
      <p:sp>
        <p:nvSpPr>
          <p:cNvPr id="7" name="Rectangle 6"/>
          <p:cNvSpPr/>
          <p:nvPr/>
        </p:nvSpPr>
        <p:spPr>
          <a:xfrm>
            <a:off x="6012160" y="116632"/>
            <a:ext cx="457204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200" b="1" dirty="0" smtClean="0">
                <a:solidFill>
                  <a:srgbClr val="435997"/>
                </a:solidFill>
                <a:latin typeface="Marianne" panose="02000000000000000000" pitchFamily="2" charset="0"/>
              </a:rPr>
              <a:t>Voir l’avis du conseil de classe</a:t>
            </a:r>
            <a:endParaRPr lang="fr-FR" sz="1200" b="1" dirty="0">
              <a:solidFill>
                <a:srgbClr val="435997"/>
              </a:solidFill>
              <a:latin typeface="Marianne" panose="02000000000000000000" pitchFamily="2" charset="0"/>
            </a:endParaRPr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43808" y="393631"/>
            <a:ext cx="4371173" cy="586800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539552" y="2564904"/>
            <a:ext cx="2880320" cy="203132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fr-FR" sz="1400" b="1" dirty="0" smtClean="0">
                <a:solidFill>
                  <a:schemeClr val="tx2">
                    <a:lumMod val="75000"/>
                  </a:schemeClr>
                </a:solidFill>
                <a:latin typeface="Marianne" panose="02000000000000000000" pitchFamily="2" charset="0"/>
              </a:rPr>
              <a:t>Indiquez au conseil de classe que vous avez bien pris connaissance de son avis et recommandation.</a:t>
            </a:r>
          </a:p>
          <a:p>
            <a:endParaRPr lang="fr-FR" sz="1400" b="1" dirty="0" smtClean="0">
              <a:solidFill>
                <a:schemeClr val="tx2">
                  <a:lumMod val="75000"/>
                </a:schemeClr>
              </a:solidFill>
              <a:latin typeface="Marianne" panose="02000000000000000000" pitchFamily="2" charset="0"/>
            </a:endParaRPr>
          </a:p>
          <a:p>
            <a:r>
              <a:rPr lang="fr-FR" sz="1400" b="1" dirty="0" smtClean="0">
                <a:solidFill>
                  <a:schemeClr val="tx2">
                    <a:lumMod val="75000"/>
                  </a:schemeClr>
                </a:solidFill>
                <a:latin typeface="Marianne" panose="02000000000000000000" pitchFamily="2" charset="0"/>
              </a:rPr>
              <a:t>Si vous souhaitez discuter de cet avis provisoire, prenez contact avec le professeur principal.</a:t>
            </a:r>
            <a:endParaRPr lang="fr-FR" sz="1400" b="1" dirty="0">
              <a:solidFill>
                <a:schemeClr val="tx2">
                  <a:lumMod val="75000"/>
                </a:schemeClr>
              </a:solidFill>
              <a:latin typeface="Marianne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6060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Espace réservé de la date 1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r>
              <a:rPr lang="fr-FR" cap="all" dirty="0" smtClean="0"/>
              <a:t>2024-2025</a:t>
            </a:r>
            <a:endParaRPr lang="fr-FR" cap="all" dirty="0"/>
          </a:p>
        </p:txBody>
      </p:sp>
      <p:sp>
        <p:nvSpPr>
          <p:cNvPr id="22" name="Espace réservé du numéro de diapositive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2</a:t>
            </a:fld>
            <a:endParaRPr lang="fr-FR" dirty="0"/>
          </a:p>
        </p:txBody>
      </p:sp>
      <p:sp>
        <p:nvSpPr>
          <p:cNvPr id="14" name="ZoneTexte 13"/>
          <p:cNvSpPr txBox="1"/>
          <p:nvPr/>
        </p:nvSpPr>
        <p:spPr>
          <a:xfrm>
            <a:off x="1" y="1419622"/>
            <a:ext cx="9143999" cy="5040000"/>
          </a:xfrm>
          <a:prstGeom prst="rect">
            <a:avLst/>
          </a:prstGeom>
          <a:solidFill>
            <a:srgbClr val="475E9F"/>
          </a:solidFill>
        </p:spPr>
        <p:txBody>
          <a:bodyPr wrap="square" rtlCol="0">
            <a:spAutoFit/>
          </a:bodyPr>
          <a:lstStyle/>
          <a:p>
            <a:endParaRPr lang="fr-FR" sz="3200" b="1" dirty="0">
              <a:solidFill>
                <a:schemeClr val="bg1"/>
              </a:solidFill>
            </a:endParaRPr>
          </a:p>
          <a:p>
            <a:endParaRPr lang="fr-FR" sz="3200" b="1" dirty="0" smtClean="0">
              <a:solidFill>
                <a:schemeClr val="bg1"/>
              </a:solidFill>
            </a:endParaRPr>
          </a:p>
          <a:p>
            <a:r>
              <a:rPr lang="fr-FR" sz="3200" b="1" dirty="0" smtClean="0">
                <a:solidFill>
                  <a:schemeClr val="bg1"/>
                </a:solidFill>
                <a:latin typeface="Marianne" panose="02000000000000000000" pitchFamily="2" charset="0"/>
              </a:rPr>
              <a:t>Se connecter au service en ligne Orientation</a:t>
            </a:r>
          </a:p>
          <a:p>
            <a:endParaRPr lang="fr-FR" sz="3200" b="1" dirty="0" smtClean="0">
              <a:solidFill>
                <a:schemeClr val="bg1"/>
              </a:solidFill>
              <a:latin typeface="Marianne" panose="02000000000000000000" pitchFamily="2" charset="0"/>
            </a:endParaRPr>
          </a:p>
          <a:p>
            <a:r>
              <a:rPr lang="fr-FR" sz="2400" b="1" dirty="0" smtClean="0">
                <a:solidFill>
                  <a:schemeClr val="bg1"/>
                </a:solidFill>
                <a:latin typeface="Marianne" panose="02000000000000000000" pitchFamily="2" charset="0"/>
              </a:rPr>
              <a:t>Compatible avec tous types de supports, tablettes,    smartphones, ordinateurs</a:t>
            </a:r>
          </a:p>
          <a:p>
            <a:endParaRPr lang="fr-FR" sz="2400" b="1" dirty="0" smtClean="0">
              <a:solidFill>
                <a:schemeClr val="bg1"/>
              </a:solidFill>
              <a:latin typeface="Marianne" panose="02000000000000000000" pitchFamily="2" charset="0"/>
            </a:endParaRPr>
          </a:p>
          <a:p>
            <a:r>
              <a:rPr lang="fr-FR" sz="2400" b="1" dirty="0">
                <a:solidFill>
                  <a:schemeClr val="bg1"/>
                </a:solidFill>
                <a:latin typeface="Marianne" panose="02000000000000000000" pitchFamily="2" charset="0"/>
              </a:rPr>
              <a:t>Accès avec l’adresse unique teleservices.education.gouv.fr</a:t>
            </a:r>
            <a:endParaRPr lang="fr-FR" sz="2400" b="1" dirty="0" smtClean="0">
              <a:solidFill>
                <a:schemeClr val="bg1"/>
              </a:solidFill>
              <a:latin typeface="Marianne" panose="02000000000000000000" pitchFamily="2" charset="0"/>
            </a:endParaRPr>
          </a:p>
          <a:p>
            <a:endParaRPr lang="fr-FR" sz="2400" dirty="0" smtClean="0">
              <a:solidFill>
                <a:schemeClr val="bg1"/>
              </a:solidFill>
              <a:latin typeface="Marianne" panose="02000000000000000000" pitchFamily="2" charset="0"/>
            </a:endParaRPr>
          </a:p>
          <a:p>
            <a:endParaRPr lang="fr-FR" sz="2400" dirty="0">
              <a:solidFill>
                <a:schemeClr val="bg1"/>
              </a:solidFill>
              <a:latin typeface="Marianne" panose="02000000000000000000" pitchFamily="2" charset="0"/>
            </a:endParaRPr>
          </a:p>
          <a:p>
            <a:endParaRPr lang="fr-FR" sz="2400" dirty="0" smtClean="0">
              <a:solidFill>
                <a:srgbClr val="435997"/>
              </a:solidFill>
              <a:latin typeface="Marianne" panose="02000000000000000000" pitchFamily="2" charset="0"/>
            </a:endParaRPr>
          </a:p>
          <a:p>
            <a:endParaRPr lang="fr-FR" sz="2400" dirty="0">
              <a:solidFill>
                <a:schemeClr val="bg1"/>
              </a:solidFill>
              <a:latin typeface="Marianne" panose="02000000000000000000" pitchFamily="2" charset="0"/>
            </a:endParaRPr>
          </a:p>
          <a:p>
            <a:endParaRPr lang="fr-FR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7853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Espace réservé de la date 1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r>
              <a:rPr lang="fr-FR" cap="all" dirty="0" smtClean="0"/>
              <a:t>2024-2025</a:t>
            </a:r>
            <a:endParaRPr lang="fr-FR" cap="all" dirty="0"/>
          </a:p>
        </p:txBody>
      </p:sp>
      <p:sp>
        <p:nvSpPr>
          <p:cNvPr id="22" name="Espace réservé du numéro de diapositive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3</a:t>
            </a:fld>
            <a:endParaRPr lang="fr-FR" dirty="0"/>
          </a:p>
        </p:txBody>
      </p:sp>
      <p:sp>
        <p:nvSpPr>
          <p:cNvPr id="4" name="Rectangle 3"/>
          <p:cNvSpPr/>
          <p:nvPr/>
        </p:nvSpPr>
        <p:spPr>
          <a:xfrm>
            <a:off x="4554543" y="256930"/>
            <a:ext cx="457204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200" b="1" dirty="0">
                <a:solidFill>
                  <a:srgbClr val="435997"/>
                </a:solidFill>
                <a:latin typeface="Marianne" panose="02000000000000000000" pitchFamily="2" charset="0"/>
              </a:rPr>
              <a:t>Se connecter au service en ligne Orientation</a:t>
            </a:r>
            <a:endParaRPr lang="fr-FR" sz="1200" b="1" dirty="0"/>
          </a:p>
        </p:txBody>
      </p:sp>
      <p:sp>
        <p:nvSpPr>
          <p:cNvPr id="6" name="Rectangle 5"/>
          <p:cNvSpPr/>
          <p:nvPr/>
        </p:nvSpPr>
        <p:spPr>
          <a:xfrm>
            <a:off x="180316" y="4874677"/>
            <a:ext cx="8748453" cy="8679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defTabSz="1219170">
              <a:lnSpc>
                <a:spcPct val="90000"/>
              </a:lnSpc>
              <a:spcBef>
                <a:spcPct val="0"/>
              </a:spcBef>
            </a:pPr>
            <a:r>
              <a:rPr lang="fr-FR" sz="1400" b="1" dirty="0">
                <a:solidFill>
                  <a:schemeClr val="tx2">
                    <a:lumMod val="75000"/>
                  </a:schemeClr>
                </a:solidFill>
                <a:latin typeface="Marianne" panose="02000000000000000000" pitchFamily="2" charset="0"/>
              </a:rPr>
              <a:t>Le compte du représentant légal permet de formuler les choix et </a:t>
            </a:r>
            <a:r>
              <a:rPr lang="fr-FR" sz="1400" b="1" dirty="0" smtClean="0">
                <a:solidFill>
                  <a:schemeClr val="tx2">
                    <a:lumMod val="75000"/>
                  </a:schemeClr>
                </a:solidFill>
                <a:latin typeface="Marianne" panose="02000000000000000000" pitchFamily="2" charset="0"/>
              </a:rPr>
              <a:t>de prendre connaissance de l’avis du conseil de classe. </a:t>
            </a:r>
            <a:r>
              <a:rPr lang="fr-FR" sz="1400" b="1" dirty="0">
                <a:solidFill>
                  <a:schemeClr val="tx2">
                    <a:lumMod val="75000"/>
                  </a:schemeClr>
                </a:solidFill>
                <a:latin typeface="Marianne" panose="02000000000000000000" pitchFamily="2" charset="0"/>
              </a:rPr>
              <a:t/>
            </a:r>
            <a:br>
              <a:rPr lang="fr-FR" sz="1400" b="1" dirty="0">
                <a:solidFill>
                  <a:schemeClr val="tx2">
                    <a:lumMod val="75000"/>
                  </a:schemeClr>
                </a:solidFill>
                <a:latin typeface="Marianne" panose="02000000000000000000" pitchFamily="2" charset="0"/>
              </a:rPr>
            </a:br>
            <a:endParaRPr lang="fr-FR" sz="1400" b="1" dirty="0">
              <a:solidFill>
                <a:schemeClr val="tx2">
                  <a:lumMod val="75000"/>
                </a:schemeClr>
              </a:solidFill>
              <a:latin typeface="Marianne" panose="02000000000000000000" pitchFamily="2" charset="0"/>
            </a:endParaRPr>
          </a:p>
          <a:p>
            <a:pPr lvl="0" defTabSz="1219170">
              <a:lnSpc>
                <a:spcPct val="90000"/>
              </a:lnSpc>
              <a:spcBef>
                <a:spcPct val="0"/>
              </a:spcBef>
            </a:pPr>
            <a:r>
              <a:rPr lang="fr-FR" sz="1400" b="1" dirty="0">
                <a:solidFill>
                  <a:schemeClr val="tx2">
                    <a:lumMod val="75000"/>
                  </a:schemeClr>
                </a:solidFill>
                <a:latin typeface="Marianne" panose="02000000000000000000" pitchFamily="2" charset="0"/>
              </a:rPr>
              <a:t>Le compte de l’élève permet de lire ce que le représentant légal a </a:t>
            </a:r>
            <a:r>
              <a:rPr lang="fr-FR" sz="1400" b="1" dirty="0" smtClean="0">
                <a:solidFill>
                  <a:schemeClr val="tx2">
                    <a:lumMod val="75000"/>
                  </a:schemeClr>
                </a:solidFill>
                <a:latin typeface="Marianne" panose="02000000000000000000" pitchFamily="2" charset="0"/>
              </a:rPr>
              <a:t>complété.</a:t>
            </a:r>
            <a:endParaRPr lang="fr-FR" sz="1400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9014" y="1484784"/>
            <a:ext cx="8151055" cy="262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2629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Espace réservé de la date 1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r>
              <a:rPr lang="fr-FR" cap="all" dirty="0" smtClean="0"/>
              <a:t>2024-2025</a:t>
            </a:r>
            <a:endParaRPr lang="fr-FR" cap="all" dirty="0"/>
          </a:p>
        </p:txBody>
      </p:sp>
      <p:sp>
        <p:nvSpPr>
          <p:cNvPr id="22" name="Espace réservé du numéro de diapositive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4</a:t>
            </a:fld>
            <a:endParaRPr lang="fr-FR" dirty="0"/>
          </a:p>
        </p:txBody>
      </p:sp>
      <p:sp>
        <p:nvSpPr>
          <p:cNvPr id="4" name="Rectangle 3"/>
          <p:cNvSpPr/>
          <p:nvPr/>
        </p:nvSpPr>
        <p:spPr>
          <a:xfrm>
            <a:off x="5327980" y="181622"/>
            <a:ext cx="457204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200" b="1" dirty="0">
                <a:solidFill>
                  <a:srgbClr val="435997"/>
                </a:solidFill>
                <a:latin typeface="Marianne" panose="02000000000000000000" pitchFamily="2" charset="0"/>
              </a:rPr>
              <a:t>Se connecter au service en ligne Orientation</a:t>
            </a:r>
            <a:endParaRPr lang="fr-FR" sz="1200" b="1" dirty="0"/>
          </a:p>
        </p:txBody>
      </p:sp>
      <p:sp>
        <p:nvSpPr>
          <p:cNvPr id="6" name="Rectangle 5"/>
          <p:cNvSpPr/>
          <p:nvPr/>
        </p:nvSpPr>
        <p:spPr>
          <a:xfrm>
            <a:off x="336264" y="5482935"/>
            <a:ext cx="8388464" cy="8679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defTabSz="1219170">
              <a:lnSpc>
                <a:spcPct val="90000"/>
              </a:lnSpc>
              <a:spcBef>
                <a:spcPct val="0"/>
              </a:spcBef>
            </a:pPr>
            <a:r>
              <a:rPr lang="fr-FR" sz="1400" b="1" dirty="0">
                <a:solidFill>
                  <a:schemeClr val="tx2">
                    <a:lumMod val="75000"/>
                  </a:schemeClr>
                </a:solidFill>
                <a:latin typeface="Marianne" panose="02000000000000000000" pitchFamily="2" charset="0"/>
              </a:rPr>
              <a:t>Se connecter avec mon compte </a:t>
            </a:r>
            <a:r>
              <a:rPr lang="fr-FR" sz="1400" b="1" dirty="0" err="1">
                <a:solidFill>
                  <a:schemeClr val="tx2">
                    <a:lumMod val="75000"/>
                  </a:schemeClr>
                </a:solidFill>
                <a:latin typeface="Marianne" panose="02000000000000000000" pitchFamily="2" charset="0"/>
              </a:rPr>
              <a:t>ÉduConnect</a:t>
            </a:r>
            <a:r>
              <a:rPr lang="fr-FR" sz="1400" b="1" dirty="0">
                <a:solidFill>
                  <a:schemeClr val="tx2">
                    <a:lumMod val="75000"/>
                  </a:schemeClr>
                </a:solidFill>
                <a:latin typeface="Marianne" panose="02000000000000000000" pitchFamily="2" charset="0"/>
              </a:rPr>
              <a:t>, l’identifiant et le mot de passe transmis par le chef </a:t>
            </a:r>
            <a:r>
              <a:rPr lang="fr-FR" sz="1400" b="1" dirty="0" smtClean="0">
                <a:solidFill>
                  <a:schemeClr val="tx2">
                    <a:lumMod val="75000"/>
                  </a:schemeClr>
                </a:solidFill>
                <a:latin typeface="Marianne" panose="02000000000000000000" pitchFamily="2" charset="0"/>
              </a:rPr>
              <a:t>d’établissement.</a:t>
            </a:r>
            <a:r>
              <a:rPr lang="fr-FR" sz="1400" b="1" dirty="0">
                <a:solidFill>
                  <a:schemeClr val="tx2">
                    <a:lumMod val="75000"/>
                  </a:schemeClr>
                </a:solidFill>
                <a:latin typeface="Marianne" panose="02000000000000000000" pitchFamily="2" charset="0"/>
              </a:rPr>
              <a:t/>
            </a:r>
            <a:br>
              <a:rPr lang="fr-FR" sz="1400" b="1" dirty="0">
                <a:solidFill>
                  <a:schemeClr val="tx2">
                    <a:lumMod val="75000"/>
                  </a:schemeClr>
                </a:solidFill>
                <a:latin typeface="Marianne" panose="02000000000000000000" pitchFamily="2" charset="0"/>
              </a:rPr>
            </a:br>
            <a:r>
              <a:rPr lang="fr-FR" sz="1400" b="1" dirty="0">
                <a:solidFill>
                  <a:schemeClr val="tx2">
                    <a:lumMod val="75000"/>
                  </a:schemeClr>
                </a:solidFill>
                <a:latin typeface="Marianne" panose="02000000000000000000" pitchFamily="2" charset="0"/>
              </a:rPr>
              <a:t/>
            </a:r>
            <a:br>
              <a:rPr lang="fr-FR" sz="1400" b="1" dirty="0">
                <a:solidFill>
                  <a:schemeClr val="tx2">
                    <a:lumMod val="75000"/>
                  </a:schemeClr>
                </a:solidFill>
                <a:latin typeface="Marianne" panose="02000000000000000000" pitchFamily="2" charset="0"/>
              </a:rPr>
            </a:br>
            <a:endParaRPr lang="fr-FR" sz="1400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2" name="Imag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4562" y="730239"/>
            <a:ext cx="6931867" cy="45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9724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Espace réservé de la date 1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r>
              <a:rPr lang="fr-FR" cap="all" dirty="0" smtClean="0"/>
              <a:t>2024-2025</a:t>
            </a:r>
            <a:endParaRPr lang="fr-FR" cap="all" dirty="0"/>
          </a:p>
        </p:txBody>
      </p:sp>
      <p:sp>
        <p:nvSpPr>
          <p:cNvPr id="22" name="Espace réservé du numéro de diapositive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5</a:t>
            </a:fld>
            <a:endParaRPr lang="fr-FR" dirty="0"/>
          </a:p>
        </p:txBody>
      </p:sp>
      <p:sp>
        <p:nvSpPr>
          <p:cNvPr id="4" name="Rectangle 3"/>
          <p:cNvSpPr/>
          <p:nvPr/>
        </p:nvSpPr>
        <p:spPr>
          <a:xfrm>
            <a:off x="5436096" y="180003"/>
            <a:ext cx="457204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200" b="1" dirty="0">
                <a:solidFill>
                  <a:srgbClr val="435997"/>
                </a:solidFill>
                <a:latin typeface="Marianne" panose="02000000000000000000" pitchFamily="2" charset="0"/>
              </a:rPr>
              <a:t>Se connecter au service en ligne Orientation</a:t>
            </a:r>
            <a:endParaRPr lang="fr-FR" sz="1200" b="1" dirty="0"/>
          </a:p>
        </p:txBody>
      </p:sp>
      <p:sp>
        <p:nvSpPr>
          <p:cNvPr id="8" name="Rectangle 7"/>
          <p:cNvSpPr/>
          <p:nvPr/>
        </p:nvSpPr>
        <p:spPr>
          <a:xfrm>
            <a:off x="6681587" y="3392712"/>
            <a:ext cx="1864825" cy="12557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1219170">
              <a:lnSpc>
                <a:spcPct val="90000"/>
              </a:lnSpc>
              <a:spcBef>
                <a:spcPct val="0"/>
              </a:spcBef>
            </a:pPr>
            <a:r>
              <a:rPr lang="fr-FR" sz="1400" b="1" dirty="0">
                <a:solidFill>
                  <a:schemeClr val="tx2">
                    <a:lumMod val="75000"/>
                  </a:schemeClr>
                </a:solidFill>
                <a:latin typeface="Marianne" panose="02000000000000000000" pitchFamily="2" charset="0"/>
              </a:rPr>
              <a:t>Accès </a:t>
            </a:r>
            <a:r>
              <a:rPr lang="fr-FR" sz="1400" b="1" dirty="0">
                <a:solidFill>
                  <a:srgbClr val="00006D"/>
                </a:solidFill>
                <a:latin typeface="Marianne" panose="02000000000000000000" pitchFamily="2" charset="0"/>
              </a:rPr>
              <a:t>aux s</a:t>
            </a:r>
            <a:r>
              <a:rPr lang="fr-FR" sz="1400" b="1" dirty="0">
                <a:solidFill>
                  <a:schemeClr val="tx2">
                    <a:lumMod val="75000"/>
                  </a:schemeClr>
                </a:solidFill>
                <a:latin typeface="Marianne" panose="02000000000000000000" pitchFamily="2" charset="0"/>
              </a:rPr>
              <a:t>ervices en ligne dans le menu Mes </a:t>
            </a:r>
            <a:r>
              <a:rPr lang="fr-FR" sz="1400" b="1" dirty="0" smtClean="0">
                <a:solidFill>
                  <a:schemeClr val="tx2">
                    <a:lumMod val="75000"/>
                  </a:schemeClr>
                </a:solidFill>
                <a:latin typeface="Marianne" panose="02000000000000000000" pitchFamily="2" charset="0"/>
              </a:rPr>
              <a:t>services.</a:t>
            </a:r>
            <a:endParaRPr lang="fr-FR" sz="1400" dirty="0">
              <a:solidFill>
                <a:schemeClr val="tx2">
                  <a:lumMod val="75000"/>
                </a:schemeClr>
              </a:solidFill>
            </a:endParaRPr>
          </a:p>
          <a:p>
            <a:pPr lvl="0" defTabSz="1219170">
              <a:lnSpc>
                <a:spcPct val="90000"/>
              </a:lnSpc>
              <a:spcBef>
                <a:spcPct val="0"/>
              </a:spcBef>
            </a:pPr>
            <a:r>
              <a:rPr lang="fr-FR" sz="1400" b="1" dirty="0">
                <a:solidFill>
                  <a:srgbClr val="31849B"/>
                </a:solidFill>
                <a:latin typeface="Marianne" panose="02000000000000000000" pitchFamily="2" charset="0"/>
              </a:rPr>
              <a:t/>
            </a:r>
            <a:br>
              <a:rPr lang="fr-FR" sz="1400" b="1" dirty="0">
                <a:solidFill>
                  <a:srgbClr val="31849B"/>
                </a:solidFill>
                <a:latin typeface="Marianne" panose="02000000000000000000" pitchFamily="2" charset="0"/>
              </a:rPr>
            </a:br>
            <a:r>
              <a:rPr lang="fr-FR" sz="1400" b="1" dirty="0">
                <a:solidFill>
                  <a:srgbClr val="31849B"/>
                </a:solidFill>
                <a:latin typeface="Marianne" panose="02000000000000000000" pitchFamily="2" charset="0"/>
              </a:rPr>
              <a:t/>
            </a:r>
            <a:br>
              <a:rPr lang="fr-FR" sz="1400" b="1" dirty="0">
                <a:solidFill>
                  <a:srgbClr val="31849B"/>
                </a:solidFill>
                <a:latin typeface="Marianne" panose="02000000000000000000" pitchFamily="2" charset="0"/>
              </a:rPr>
            </a:br>
            <a:endParaRPr lang="fr-FR" sz="1400" dirty="0"/>
          </a:p>
        </p:txBody>
      </p:sp>
      <p:sp>
        <p:nvSpPr>
          <p:cNvPr id="9" name="Rectangle 8"/>
          <p:cNvSpPr/>
          <p:nvPr/>
        </p:nvSpPr>
        <p:spPr>
          <a:xfrm>
            <a:off x="6626228" y="1682261"/>
            <a:ext cx="2266252" cy="6740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1219170">
              <a:lnSpc>
                <a:spcPct val="90000"/>
              </a:lnSpc>
              <a:spcBef>
                <a:spcPct val="0"/>
              </a:spcBef>
            </a:pPr>
            <a:r>
              <a:rPr lang="fr-FR" sz="1400" b="1" dirty="0" smtClean="0">
                <a:solidFill>
                  <a:srgbClr val="00006D"/>
                </a:solidFill>
                <a:latin typeface="Marianne" panose="02000000000000000000" pitchFamily="2" charset="0"/>
              </a:rPr>
              <a:t>Le Fil des événements indique l’action à faire.</a:t>
            </a:r>
            <a:r>
              <a:rPr lang="fr-FR" sz="1400" b="1" dirty="0">
                <a:solidFill>
                  <a:srgbClr val="00006D"/>
                </a:solidFill>
                <a:latin typeface="Marianne" panose="02000000000000000000" pitchFamily="2" charset="0"/>
              </a:rPr>
              <a:t/>
            </a:r>
            <a:br>
              <a:rPr lang="fr-FR" sz="1400" b="1" dirty="0">
                <a:solidFill>
                  <a:srgbClr val="00006D"/>
                </a:solidFill>
                <a:latin typeface="Marianne" panose="02000000000000000000" pitchFamily="2" charset="0"/>
              </a:rPr>
            </a:br>
            <a:endParaRPr lang="fr-FR" sz="1400" dirty="0">
              <a:solidFill>
                <a:srgbClr val="00006D"/>
              </a:solidFill>
            </a:endParaRPr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1179" y="764704"/>
            <a:ext cx="5545049" cy="54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11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Espace réservé de la date 1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r>
              <a:rPr lang="fr-FR" cap="all" dirty="0" smtClean="0"/>
              <a:t>2024-2025</a:t>
            </a:r>
            <a:endParaRPr lang="fr-FR" cap="all" dirty="0"/>
          </a:p>
        </p:txBody>
      </p:sp>
      <p:sp>
        <p:nvSpPr>
          <p:cNvPr id="22" name="Espace réservé du numéro de diapositive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6</a:t>
            </a:fld>
            <a:endParaRPr lang="fr-FR" dirty="0"/>
          </a:p>
        </p:txBody>
      </p:sp>
      <p:sp>
        <p:nvSpPr>
          <p:cNvPr id="4" name="Rectangle 3"/>
          <p:cNvSpPr/>
          <p:nvPr/>
        </p:nvSpPr>
        <p:spPr>
          <a:xfrm>
            <a:off x="5327980" y="188640"/>
            <a:ext cx="457204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200" b="1" dirty="0">
                <a:solidFill>
                  <a:srgbClr val="435997"/>
                </a:solidFill>
                <a:latin typeface="Marianne" panose="02000000000000000000" pitchFamily="2" charset="0"/>
              </a:rPr>
              <a:t>Se connecter au service en ligne Orientation</a:t>
            </a:r>
            <a:endParaRPr lang="fr-FR" sz="1200" b="1" dirty="0"/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1560" y="892512"/>
            <a:ext cx="7830001" cy="540000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2627784" y="3356992"/>
            <a:ext cx="5256584" cy="12557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1219170">
              <a:lnSpc>
                <a:spcPct val="90000"/>
              </a:lnSpc>
              <a:spcBef>
                <a:spcPct val="0"/>
              </a:spcBef>
            </a:pPr>
            <a:r>
              <a:rPr lang="fr-FR" sz="1400" b="1" dirty="0">
                <a:solidFill>
                  <a:schemeClr val="tx2">
                    <a:lumMod val="75000"/>
                  </a:schemeClr>
                </a:solidFill>
                <a:latin typeface="Marianne" panose="02000000000000000000" pitchFamily="2" charset="0"/>
              </a:rPr>
              <a:t>Sur la page d’accueil de Scolarité services </a:t>
            </a:r>
            <a:r>
              <a:rPr lang="fr-FR" sz="1400" b="1" dirty="0" smtClean="0">
                <a:solidFill>
                  <a:schemeClr val="tx2">
                    <a:lumMod val="75000"/>
                  </a:schemeClr>
                </a:solidFill>
                <a:latin typeface="Marianne" panose="02000000000000000000" pitchFamily="2" charset="0"/>
              </a:rPr>
              <a:t>choisir Orientation </a:t>
            </a:r>
            <a:r>
              <a:rPr lang="fr-FR" sz="1400" b="1" dirty="0">
                <a:solidFill>
                  <a:schemeClr val="tx2">
                    <a:lumMod val="75000"/>
                  </a:schemeClr>
                </a:solidFill>
                <a:latin typeface="Marianne" panose="02000000000000000000" pitchFamily="2" charset="0"/>
              </a:rPr>
              <a:t>à partir de la date indiquée par le chef d’établissement.</a:t>
            </a:r>
            <a:br>
              <a:rPr lang="fr-FR" sz="1400" b="1" dirty="0">
                <a:solidFill>
                  <a:schemeClr val="tx2">
                    <a:lumMod val="75000"/>
                  </a:schemeClr>
                </a:solidFill>
                <a:latin typeface="Marianne" panose="02000000000000000000" pitchFamily="2" charset="0"/>
              </a:rPr>
            </a:br>
            <a:r>
              <a:rPr lang="fr-FR" sz="1400" b="1" dirty="0" smtClean="0">
                <a:solidFill>
                  <a:schemeClr val="tx2">
                    <a:lumMod val="75000"/>
                  </a:schemeClr>
                </a:solidFill>
                <a:latin typeface="Marianne" panose="02000000000000000000" pitchFamily="2" charset="0"/>
              </a:rPr>
              <a:t> </a:t>
            </a:r>
            <a:r>
              <a:rPr lang="fr-FR" sz="1400" b="1" dirty="0">
                <a:solidFill>
                  <a:schemeClr val="tx2">
                    <a:lumMod val="75000"/>
                  </a:schemeClr>
                </a:solidFill>
                <a:latin typeface="Marianne" panose="02000000000000000000" pitchFamily="2" charset="0"/>
              </a:rPr>
              <a:t/>
            </a:r>
            <a:br>
              <a:rPr lang="fr-FR" sz="1400" b="1" dirty="0">
                <a:solidFill>
                  <a:schemeClr val="tx2">
                    <a:lumMod val="75000"/>
                  </a:schemeClr>
                </a:solidFill>
                <a:latin typeface="Marianne" panose="02000000000000000000" pitchFamily="2" charset="0"/>
              </a:rPr>
            </a:br>
            <a:r>
              <a:rPr lang="fr-FR" sz="1400" b="1" dirty="0">
                <a:solidFill>
                  <a:srgbClr val="31849B"/>
                </a:solidFill>
                <a:latin typeface="Marianne" panose="02000000000000000000" pitchFamily="2" charset="0"/>
              </a:rPr>
              <a:t/>
            </a:r>
            <a:br>
              <a:rPr lang="fr-FR" sz="1400" b="1" dirty="0">
                <a:solidFill>
                  <a:srgbClr val="31849B"/>
                </a:solidFill>
                <a:latin typeface="Marianne" panose="02000000000000000000" pitchFamily="2" charset="0"/>
              </a:rPr>
            </a:br>
            <a:endParaRPr lang="fr-FR" sz="1400" dirty="0"/>
          </a:p>
        </p:txBody>
      </p:sp>
    </p:spTree>
    <p:extLst>
      <p:ext uri="{BB962C8B-B14F-4D97-AF65-F5344CB8AC3E}">
        <p14:creationId xmlns:p14="http://schemas.microsoft.com/office/powerpoint/2010/main" val="934023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Espace réservé de la date 1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r>
              <a:rPr lang="fr-FR" cap="all" dirty="0" smtClean="0"/>
              <a:t>2024-2025</a:t>
            </a:r>
            <a:endParaRPr lang="fr-FR" cap="all" dirty="0"/>
          </a:p>
        </p:txBody>
      </p:sp>
      <p:sp>
        <p:nvSpPr>
          <p:cNvPr id="22" name="Espace réservé du numéro de diapositive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7</a:t>
            </a:fld>
            <a:endParaRPr lang="fr-FR" dirty="0"/>
          </a:p>
        </p:txBody>
      </p:sp>
      <p:sp>
        <p:nvSpPr>
          <p:cNvPr id="9" name="ZoneTexte 8"/>
          <p:cNvSpPr txBox="1"/>
          <p:nvPr/>
        </p:nvSpPr>
        <p:spPr>
          <a:xfrm>
            <a:off x="1" y="1412776"/>
            <a:ext cx="9143999" cy="5016758"/>
          </a:xfrm>
          <a:prstGeom prst="rect">
            <a:avLst/>
          </a:prstGeom>
          <a:solidFill>
            <a:srgbClr val="475E9F"/>
          </a:solidFill>
        </p:spPr>
        <p:txBody>
          <a:bodyPr wrap="square" rtlCol="0">
            <a:spAutoFit/>
          </a:bodyPr>
          <a:lstStyle/>
          <a:p>
            <a:endParaRPr lang="fr-FR" sz="3200" b="1" dirty="0">
              <a:solidFill>
                <a:schemeClr val="bg1"/>
              </a:solidFill>
            </a:endParaRPr>
          </a:p>
          <a:p>
            <a:endParaRPr lang="fr-FR" sz="3200" b="1" dirty="0">
              <a:solidFill>
                <a:schemeClr val="bg1"/>
              </a:solidFill>
            </a:endParaRPr>
          </a:p>
          <a:p>
            <a:endParaRPr lang="fr-FR" sz="3200" b="1" dirty="0" smtClean="0">
              <a:solidFill>
                <a:schemeClr val="bg1"/>
              </a:solidFill>
            </a:endParaRPr>
          </a:p>
          <a:p>
            <a:r>
              <a:rPr lang="fr-FR" sz="3200" b="1" dirty="0" smtClean="0">
                <a:solidFill>
                  <a:schemeClr val="bg1"/>
                </a:solidFill>
                <a:latin typeface="Marianne" panose="02000000000000000000" pitchFamily="2" charset="0"/>
              </a:rPr>
              <a:t>Demander sa voie d’orientation après la 2</a:t>
            </a:r>
            <a:r>
              <a:rPr lang="fr-FR" sz="3200" b="1" baseline="30000" dirty="0" smtClean="0">
                <a:solidFill>
                  <a:schemeClr val="bg1"/>
                </a:solidFill>
                <a:latin typeface="Marianne" panose="02000000000000000000" pitchFamily="2" charset="0"/>
              </a:rPr>
              <a:t>de</a:t>
            </a:r>
            <a:endParaRPr lang="fr-FR" sz="2400" dirty="0" smtClean="0">
              <a:solidFill>
                <a:schemeClr val="bg1"/>
              </a:solidFill>
              <a:latin typeface="Marianne" panose="02000000000000000000" pitchFamily="2" charset="0"/>
            </a:endParaRPr>
          </a:p>
          <a:p>
            <a:endParaRPr lang="fr-FR" sz="2400" b="1" i="1" dirty="0" smtClean="0">
              <a:solidFill>
                <a:schemeClr val="bg1"/>
              </a:solidFill>
              <a:latin typeface="Marianne" panose="02000000000000000000" pitchFamily="2" charset="0"/>
            </a:endParaRPr>
          </a:p>
          <a:p>
            <a:r>
              <a:rPr lang="fr-FR" sz="2400" b="1" i="1" dirty="0" smtClean="0">
                <a:solidFill>
                  <a:schemeClr val="bg1"/>
                </a:solidFill>
                <a:latin typeface="Marianne" panose="02000000000000000000" pitchFamily="2" charset="0"/>
              </a:rPr>
              <a:t>Dialogue </a:t>
            </a:r>
            <a:r>
              <a:rPr lang="fr-FR" sz="2400" b="1" i="1" dirty="0">
                <a:solidFill>
                  <a:schemeClr val="bg1"/>
                </a:solidFill>
                <a:latin typeface="Marianne" panose="02000000000000000000" pitchFamily="2" charset="0"/>
              </a:rPr>
              <a:t>avec le conseil de </a:t>
            </a:r>
            <a:r>
              <a:rPr lang="fr-FR" sz="2400" b="1" i="1" dirty="0" smtClean="0">
                <a:solidFill>
                  <a:schemeClr val="bg1"/>
                </a:solidFill>
                <a:latin typeface="Marianne" panose="02000000000000000000" pitchFamily="2" charset="0"/>
              </a:rPr>
              <a:t>classe</a:t>
            </a:r>
            <a:endParaRPr lang="fr-FR" sz="2400" dirty="0" smtClean="0">
              <a:solidFill>
                <a:schemeClr val="bg1"/>
              </a:solidFill>
              <a:latin typeface="Marianne" panose="02000000000000000000" pitchFamily="2" charset="0"/>
            </a:endParaRPr>
          </a:p>
          <a:p>
            <a:endParaRPr lang="fr-FR" sz="2400" dirty="0">
              <a:solidFill>
                <a:schemeClr val="bg1"/>
              </a:solidFill>
              <a:latin typeface="Marianne" panose="02000000000000000000" pitchFamily="2" charset="0"/>
            </a:endParaRPr>
          </a:p>
          <a:p>
            <a:endParaRPr lang="fr-FR" sz="2400" dirty="0">
              <a:solidFill>
                <a:schemeClr val="bg1"/>
              </a:solidFill>
              <a:latin typeface="Marianne" panose="02000000000000000000" pitchFamily="2" charset="0"/>
            </a:endParaRPr>
          </a:p>
          <a:p>
            <a:endParaRPr lang="fr-FR" sz="2400" dirty="0">
              <a:solidFill>
                <a:srgbClr val="435997"/>
              </a:solidFill>
              <a:latin typeface="Marianne" panose="02000000000000000000" pitchFamily="2" charset="0"/>
            </a:endParaRPr>
          </a:p>
          <a:p>
            <a:endParaRPr lang="fr-FR" sz="2400" dirty="0">
              <a:solidFill>
                <a:schemeClr val="bg1"/>
              </a:solidFill>
              <a:latin typeface="Marianne" panose="02000000000000000000" pitchFamily="2" charset="0"/>
            </a:endParaRPr>
          </a:p>
          <a:p>
            <a:endParaRPr lang="fr-FR" sz="2400" dirty="0">
              <a:solidFill>
                <a:schemeClr val="bg1"/>
              </a:solidFill>
              <a:latin typeface="Marianne" panose="02000000000000000000" pitchFamily="2" charset="0"/>
            </a:endParaRPr>
          </a:p>
          <a:p>
            <a:endParaRPr lang="fr-FR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1024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r>
              <a:rPr lang="fr-FR" cap="all" dirty="0" smtClean="0"/>
              <a:t>2023-2024</a:t>
            </a:r>
            <a:endParaRPr lang="fr-FR" cap="all" dirty="0"/>
          </a:p>
        </p:txBody>
      </p:sp>
      <p:sp>
        <p:nvSpPr>
          <p:cNvPr id="7" name="Rectangle 6"/>
          <p:cNvSpPr/>
          <p:nvPr/>
        </p:nvSpPr>
        <p:spPr>
          <a:xfrm>
            <a:off x="5580112" y="260648"/>
            <a:ext cx="457204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200" b="1" dirty="0">
                <a:solidFill>
                  <a:srgbClr val="435997"/>
                </a:solidFill>
                <a:latin typeface="Marianne" panose="02000000000000000000" pitchFamily="2" charset="0"/>
              </a:rPr>
              <a:t>Demander sa voie d’orientation après </a:t>
            </a:r>
            <a:r>
              <a:rPr lang="fr-FR" sz="1200" b="1" dirty="0" smtClean="0">
                <a:solidFill>
                  <a:srgbClr val="435997"/>
                </a:solidFill>
                <a:latin typeface="Marianne" panose="02000000000000000000" pitchFamily="2" charset="0"/>
              </a:rPr>
              <a:t>la 2</a:t>
            </a:r>
            <a:r>
              <a:rPr lang="fr-FR" sz="1200" b="1" baseline="30000" dirty="0" smtClean="0">
                <a:solidFill>
                  <a:srgbClr val="435997"/>
                </a:solidFill>
                <a:latin typeface="Marianne" panose="02000000000000000000" pitchFamily="2" charset="0"/>
              </a:rPr>
              <a:t>de</a:t>
            </a:r>
            <a:endParaRPr lang="fr-FR" sz="1200" b="1" baseline="30000" dirty="0">
              <a:solidFill>
                <a:srgbClr val="435997"/>
              </a:solidFill>
              <a:latin typeface="Marianne" panose="02000000000000000000" pitchFamily="2" charset="0"/>
            </a:endParaRPr>
          </a:p>
          <a:p>
            <a:endParaRPr lang="fr-FR" sz="1200" b="1" dirty="0">
              <a:solidFill>
                <a:srgbClr val="435997"/>
              </a:solidFill>
              <a:latin typeface="Marianne" panose="02000000000000000000" pitchFamily="2" charset="0"/>
            </a:endParaRPr>
          </a:p>
          <a:p>
            <a:endParaRPr lang="fr-FR" sz="1200" b="1" dirty="0"/>
          </a:p>
        </p:txBody>
      </p:sp>
      <p:sp>
        <p:nvSpPr>
          <p:cNvPr id="8" name="Titre 8"/>
          <p:cNvSpPr txBox="1">
            <a:spLocks/>
          </p:cNvSpPr>
          <p:nvPr/>
        </p:nvSpPr>
        <p:spPr bwMode="gray">
          <a:xfrm>
            <a:off x="758618" y="1700808"/>
            <a:ext cx="7776864" cy="3017490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0" tIns="0" rIns="0" bIns="0" rtlCol="0" anchor="ctr" anchorCtr="0">
            <a:noAutofit/>
          </a:bodyPr>
          <a:lstStyle>
            <a:lvl1pPr algn="l" defTabSz="914378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50"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1800" dirty="0" smtClean="0">
                <a:solidFill>
                  <a:schemeClr val="tx2">
                    <a:lumMod val="75000"/>
                  </a:schemeClr>
                </a:solidFill>
                <a:latin typeface="Marianne" panose="02000000000000000000" pitchFamily="2" charset="0"/>
              </a:rPr>
              <a:t>Un seul des représentants légaux de l’élève peut faire la saisie des choix d’orientation.</a:t>
            </a:r>
            <a:br>
              <a:rPr lang="fr-FR" sz="1800" dirty="0" smtClean="0">
                <a:solidFill>
                  <a:schemeClr val="tx2">
                    <a:lumMod val="75000"/>
                  </a:schemeClr>
                </a:solidFill>
                <a:latin typeface="Marianne" panose="02000000000000000000" pitchFamily="2" charset="0"/>
              </a:rPr>
            </a:br>
            <a:r>
              <a:rPr lang="fr-FR" sz="1800" dirty="0" smtClean="0">
                <a:solidFill>
                  <a:schemeClr val="tx2">
                    <a:lumMod val="75000"/>
                  </a:schemeClr>
                </a:solidFill>
                <a:latin typeface="Marianne" panose="02000000000000000000" pitchFamily="2" charset="0"/>
              </a:rPr>
              <a:t/>
            </a:r>
            <a:br>
              <a:rPr lang="fr-FR" sz="1800" dirty="0" smtClean="0">
                <a:solidFill>
                  <a:schemeClr val="tx2">
                    <a:lumMod val="75000"/>
                  </a:schemeClr>
                </a:solidFill>
                <a:latin typeface="Marianne" panose="02000000000000000000" pitchFamily="2" charset="0"/>
              </a:rPr>
            </a:br>
            <a:r>
              <a:rPr lang="fr-FR" sz="1800" dirty="0" smtClean="0">
                <a:solidFill>
                  <a:schemeClr val="tx2">
                    <a:lumMod val="75000"/>
                  </a:schemeClr>
                </a:solidFill>
                <a:latin typeface="Marianne" panose="02000000000000000000" pitchFamily="2" charset="0"/>
              </a:rPr>
              <a:t/>
            </a:r>
            <a:br>
              <a:rPr lang="fr-FR" sz="1800" dirty="0" smtClean="0">
                <a:solidFill>
                  <a:schemeClr val="tx2">
                    <a:lumMod val="75000"/>
                  </a:schemeClr>
                </a:solidFill>
                <a:latin typeface="Marianne" panose="02000000000000000000" pitchFamily="2" charset="0"/>
              </a:rPr>
            </a:br>
            <a:r>
              <a:rPr lang="fr-FR" sz="1800" dirty="0">
                <a:solidFill>
                  <a:schemeClr val="tx2">
                    <a:lumMod val="75000"/>
                  </a:schemeClr>
                </a:solidFill>
                <a:latin typeface="Marianne" panose="02000000000000000000" pitchFamily="2" charset="0"/>
              </a:rPr>
              <a:t>L</a:t>
            </a:r>
            <a:r>
              <a:rPr lang="fr-FR" sz="1800" dirty="0" smtClean="0">
                <a:solidFill>
                  <a:schemeClr val="tx2">
                    <a:lumMod val="75000"/>
                  </a:schemeClr>
                </a:solidFill>
                <a:latin typeface="Marianne" panose="02000000000000000000" pitchFamily="2" charset="0"/>
              </a:rPr>
              <a:t>’un ou l’autre des représentants légaux pourra voir l’avis du conseil de classe sur les voies d’orientation choisies.</a:t>
            </a:r>
            <a:br>
              <a:rPr lang="fr-FR" sz="1800" dirty="0" smtClean="0">
                <a:solidFill>
                  <a:schemeClr val="tx2">
                    <a:lumMod val="75000"/>
                  </a:schemeClr>
                </a:solidFill>
                <a:latin typeface="Marianne" panose="02000000000000000000" pitchFamily="2" charset="0"/>
              </a:rPr>
            </a:br>
            <a:r>
              <a:rPr lang="fr-FR" sz="1800" dirty="0" smtClean="0">
                <a:solidFill>
                  <a:schemeClr val="tx2">
                    <a:lumMod val="75000"/>
                  </a:schemeClr>
                </a:solidFill>
                <a:latin typeface="Marianne" panose="02000000000000000000" pitchFamily="2" charset="0"/>
              </a:rPr>
              <a:t/>
            </a:r>
            <a:br>
              <a:rPr lang="fr-FR" sz="1800" dirty="0" smtClean="0">
                <a:solidFill>
                  <a:schemeClr val="tx2">
                    <a:lumMod val="75000"/>
                  </a:schemeClr>
                </a:solidFill>
                <a:latin typeface="Marianne" panose="02000000000000000000" pitchFamily="2" charset="0"/>
              </a:rPr>
            </a:br>
            <a:r>
              <a:rPr lang="fr-FR" sz="1800" dirty="0" smtClean="0">
                <a:solidFill>
                  <a:schemeClr val="tx2">
                    <a:lumMod val="75000"/>
                  </a:schemeClr>
                </a:solidFill>
                <a:latin typeface="Marianne" panose="02000000000000000000" pitchFamily="2" charset="0"/>
              </a:rPr>
              <a:t/>
            </a:r>
            <a:br>
              <a:rPr lang="fr-FR" sz="1800" dirty="0" smtClean="0">
                <a:solidFill>
                  <a:schemeClr val="tx2">
                    <a:lumMod val="75000"/>
                  </a:schemeClr>
                </a:solidFill>
                <a:latin typeface="Marianne" panose="02000000000000000000" pitchFamily="2" charset="0"/>
              </a:rPr>
            </a:br>
            <a:r>
              <a:rPr lang="fr-FR" sz="1800" dirty="0" smtClean="0">
                <a:solidFill>
                  <a:schemeClr val="tx2">
                    <a:lumMod val="75000"/>
                  </a:schemeClr>
                </a:solidFill>
                <a:latin typeface="Marianne" panose="02000000000000000000" pitchFamily="2" charset="0"/>
              </a:rPr>
              <a:t>En cas de difficulté les responsables légaux peuvent s’adresser au chef d’établissement.</a:t>
            </a:r>
            <a:endParaRPr lang="fr-FR" sz="1800" dirty="0">
              <a:solidFill>
                <a:schemeClr val="tx2">
                  <a:lumMod val="75000"/>
                </a:schemeClr>
              </a:solidFill>
              <a:latin typeface="Marianne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2900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r>
              <a:rPr lang="fr-FR" cap="all" dirty="0" smtClean="0"/>
              <a:t>2023-2024</a:t>
            </a:r>
            <a:endParaRPr lang="fr-FR" cap="all" dirty="0"/>
          </a:p>
        </p:txBody>
      </p:sp>
      <p:sp>
        <p:nvSpPr>
          <p:cNvPr id="7" name="Rectangle 6"/>
          <p:cNvSpPr/>
          <p:nvPr/>
        </p:nvSpPr>
        <p:spPr>
          <a:xfrm>
            <a:off x="5436096" y="142867"/>
            <a:ext cx="457204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200" b="1" dirty="0">
                <a:solidFill>
                  <a:srgbClr val="435997"/>
                </a:solidFill>
                <a:latin typeface="Marianne" panose="02000000000000000000" pitchFamily="2" charset="0"/>
              </a:rPr>
              <a:t>Demander sa voie d’orientation après </a:t>
            </a:r>
            <a:r>
              <a:rPr lang="fr-FR" sz="1200" b="1" dirty="0" smtClean="0">
                <a:solidFill>
                  <a:srgbClr val="435997"/>
                </a:solidFill>
                <a:latin typeface="Marianne" panose="02000000000000000000" pitchFamily="2" charset="0"/>
              </a:rPr>
              <a:t>la </a:t>
            </a:r>
            <a:r>
              <a:rPr lang="fr-FR" sz="1200" b="1" dirty="0">
                <a:solidFill>
                  <a:srgbClr val="435997"/>
                </a:solidFill>
                <a:latin typeface="Marianne" panose="02000000000000000000" pitchFamily="2" charset="0"/>
              </a:rPr>
              <a:t>2</a:t>
            </a:r>
            <a:r>
              <a:rPr lang="fr-FR" sz="1200" b="1" baseline="30000" dirty="0" smtClean="0">
                <a:solidFill>
                  <a:srgbClr val="435997"/>
                </a:solidFill>
                <a:latin typeface="Marianne" panose="02000000000000000000" pitchFamily="2" charset="0"/>
              </a:rPr>
              <a:t>de</a:t>
            </a:r>
            <a:endParaRPr lang="fr-FR" sz="1200" b="1" baseline="30000" dirty="0">
              <a:solidFill>
                <a:srgbClr val="435997"/>
              </a:solidFill>
              <a:latin typeface="Marianne" panose="02000000000000000000" pitchFamily="2" charset="0"/>
            </a:endParaRPr>
          </a:p>
          <a:p>
            <a:endParaRPr lang="fr-FR" sz="1200" b="1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87824" y="620688"/>
            <a:ext cx="5539172" cy="5616000"/>
          </a:xfrm>
          <a:prstGeom prst="rect">
            <a:avLst/>
          </a:prstGeom>
        </p:spPr>
      </p:pic>
      <p:sp>
        <p:nvSpPr>
          <p:cNvPr id="6" name="Titre 8"/>
          <p:cNvSpPr txBox="1">
            <a:spLocks/>
          </p:cNvSpPr>
          <p:nvPr/>
        </p:nvSpPr>
        <p:spPr bwMode="gray">
          <a:xfrm>
            <a:off x="611560" y="3645024"/>
            <a:ext cx="2880319" cy="720384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0" tIns="0" rIns="0" bIns="0" rtlCol="0" anchor="ctr" anchorCtr="0">
            <a:noAutofit/>
          </a:bodyPr>
          <a:lstStyle>
            <a:lvl1pPr algn="l" defTabSz="914378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50"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1400" dirty="0" smtClean="0">
                <a:solidFill>
                  <a:schemeClr val="tx2">
                    <a:lumMod val="75000"/>
                  </a:schemeClr>
                </a:solidFill>
                <a:latin typeface="Marianne" panose="02000000000000000000" pitchFamily="2" charset="0"/>
              </a:rPr>
              <a:t>La démarche pour choisir son orientation est présentée avec des conseils pour s’informer et préparer son projet d’orientation.</a:t>
            </a:r>
            <a:endParaRPr lang="fr-FR" sz="1400" dirty="0">
              <a:solidFill>
                <a:schemeClr val="tx2">
                  <a:lumMod val="75000"/>
                </a:schemeClr>
              </a:solidFill>
              <a:latin typeface="Marianne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9980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INISTÈRIEL">
  <a:themeElements>
    <a:clrScheme name="GOUVERNEMENT PPT">
      <a:dk1>
        <a:srgbClr val="000000"/>
      </a:dk1>
      <a:lt1>
        <a:srgbClr val="FFFFFF"/>
      </a:lt1>
      <a:dk2>
        <a:srgbClr val="000091"/>
      </a:dk2>
      <a:lt2>
        <a:srgbClr val="E1000F"/>
      </a:lt2>
      <a:accent1>
        <a:srgbClr val="005841"/>
      </a:accent1>
      <a:accent2>
        <a:srgbClr val="21215A"/>
      </a:accent2>
      <a:accent3>
        <a:srgbClr val="FFD500"/>
      </a:accent3>
      <a:accent4>
        <a:srgbClr val="EA5433"/>
      </a:accent4>
      <a:accent5>
        <a:srgbClr val="8C2237"/>
      </a:accent5>
      <a:accent6>
        <a:srgbClr val="49311F"/>
      </a:accent6>
      <a:hlink>
        <a:srgbClr val="000000"/>
      </a:hlink>
      <a:folHlink>
        <a:srgbClr val="000000"/>
      </a:folHlink>
    </a:clrScheme>
    <a:fontScheme name="Personnalisé 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pt_ministeriel_marianne" id="{5F0B8B09-9A99-4083-B883-79F2388C6E1D}" vid="{F8005780-5DEF-4BE0-805B-EA49FB1EABC6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A711CBDF24E87429AD9C0273156F54A" ma:contentTypeVersion="1" ma:contentTypeDescription="Crée un document." ma:contentTypeScope="" ma:versionID="2e7c5aa9ef5d81659d4bf2e92a6f29ee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e407a0f58931eb9b8f607584e4edce49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Date de début de planification" ma:description="" ma:hidden="true" ma:internalName="PublishingStartDate">
      <xsd:simpleType>
        <xsd:restriction base="dms:Unknown"/>
      </xsd:simpleType>
    </xsd:element>
    <xsd:element name="PublishingExpirationDate" ma:index="9" nillable="true" ma:displayName="Date de fin de planification" ma:description="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24B279A5-87A2-445D-95C3-916EB9C5F0E3}">
  <ds:schemaRefs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schemas.microsoft.com/sharepoint/v3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C1DF502E-C957-4062-BEC9-7B4AA0AB13C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4D416C5A-7AEB-4464-B116-D5E8F5627C91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MINISTÈRIEL</Template>
  <TotalTime>450</TotalTime>
  <Words>484</Words>
  <Application>Microsoft Office PowerPoint</Application>
  <PresentationFormat>Affichage à l'écran (4:3)</PresentationFormat>
  <Paragraphs>99</Paragraphs>
  <Slides>17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17</vt:i4>
      </vt:variant>
    </vt:vector>
  </HeadingPairs>
  <TitlesOfParts>
    <vt:vector size="20" baseType="lpstr">
      <vt:lpstr>Arial</vt:lpstr>
      <vt:lpstr>Marianne</vt:lpstr>
      <vt:lpstr>MINISTÈRIEL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Manager>Client</Manager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subject>Client</dc:subject>
  <dc:creator>Microsoft Office User</dc:creator>
  <cp:lastModifiedBy>GERALDINE DEMONT</cp:lastModifiedBy>
  <cp:revision>48</cp:revision>
  <dcterms:created xsi:type="dcterms:W3CDTF">2020-03-05T15:21:24Z</dcterms:created>
  <dcterms:modified xsi:type="dcterms:W3CDTF">2024-11-12T06:53:48Z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0x010100AA711CBDF24E87429AD9C0273156F54A</vt:lpwstr>
  </property>
</Properties>
</file>