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en ligne Orientation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 smtClean="0"/>
              <a:t>LE Service en ligne orientation</a:t>
            </a:r>
            <a:endParaRPr lang="fr-FR" dirty="0"/>
          </a:p>
          <a:p>
            <a:pPr lvl="1"/>
            <a:r>
              <a:rPr lang="fr-FR" sz="3733" b="1" dirty="0" smtClean="0"/>
              <a:t>4 </a:t>
            </a:r>
            <a:r>
              <a:rPr lang="fr-FR" sz="3733" b="1" dirty="0"/>
              <a:t>étapes à suivre </a:t>
            </a:r>
            <a:r>
              <a:rPr lang="fr-FR" sz="3733" b="1" dirty="0" smtClean="0"/>
              <a:t>pour </a:t>
            </a:r>
            <a:r>
              <a:rPr lang="fr-FR" sz="3733" b="1" dirty="0"/>
              <a:t>demander une voie d’orientation après la </a:t>
            </a:r>
            <a:r>
              <a:rPr lang="fr-FR" sz="3733" b="1" dirty="0" smtClean="0"/>
              <a:t>3</a:t>
            </a:r>
            <a:r>
              <a:rPr lang="fr-FR" sz="3733" b="1" baseline="30000" dirty="0" smtClean="0"/>
              <a:t>e</a:t>
            </a:r>
            <a:endParaRPr lang="fr-FR" sz="3733" b="1" baseline="30000" dirty="0"/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3. Validation des choix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 est </a:t>
            </a:r>
            <a:r>
              <a:rPr lang="fr-FR" b="1" dirty="0">
                <a:solidFill>
                  <a:schemeClr val="tx1"/>
                </a:solidFill>
              </a:rPr>
              <a:t>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Un courriel </a:t>
            </a:r>
            <a:r>
              <a:rPr lang="fr-FR" b="1" dirty="0">
                <a:solidFill>
                  <a:schemeClr val="tx1"/>
                </a:solidFill>
              </a:rPr>
              <a:t>avec le récapitulatif des </a:t>
            </a:r>
            <a:r>
              <a:rPr lang="fr-FR" b="1" dirty="0" smtClean="0">
                <a:solidFill>
                  <a:schemeClr val="tx1"/>
                </a:solidFill>
              </a:rPr>
              <a:t>choix définitifs</a:t>
            </a:r>
            <a:r>
              <a:rPr lang="fr-FR" b="1" dirty="0">
                <a:solidFill>
                  <a:schemeClr val="tx1"/>
                </a:solidFill>
              </a:rPr>
              <a:t> est transmis à chaque représentant </a:t>
            </a:r>
            <a:r>
              <a:rPr lang="fr-FR" b="1" dirty="0" smtClean="0">
                <a:solidFill>
                  <a:schemeClr val="tx1"/>
                </a:solidFill>
              </a:rPr>
              <a:t>légal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 smtClean="0"/>
              <a:t>Validation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4. </a:t>
            </a:r>
            <a:r>
              <a:rPr lang="fr-FR" dirty="0"/>
              <a:t>Consultation et </a:t>
            </a:r>
            <a:r>
              <a:rPr lang="fr-FR" dirty="0" smtClean="0"/>
              <a:t>réponses aux propositions du </a:t>
            </a:r>
            <a:r>
              <a:rPr lang="fr-FR" dirty="0"/>
              <a:t>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</a:t>
            </a:r>
            <a:r>
              <a:rPr lang="fr-FR" b="1" dirty="0" smtClean="0">
                <a:solidFill>
                  <a:schemeClr val="tx1"/>
                </a:solidFill>
              </a:rPr>
              <a:t>’un </a:t>
            </a:r>
            <a:r>
              <a:rPr lang="fr-FR" b="1" dirty="0">
                <a:solidFill>
                  <a:schemeClr val="tx1"/>
                </a:solidFill>
              </a:rPr>
              <a:t>ou l’autre des représentants </a:t>
            </a:r>
            <a:r>
              <a:rPr lang="fr-FR" b="1" dirty="0" smtClean="0">
                <a:solidFill>
                  <a:schemeClr val="tx1"/>
                </a:solidFill>
              </a:rPr>
              <a:t>légaux peut répondre aux propositions du conseil de classe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 smtClean="0"/>
              <a:t>Consultation et réponses aux propositions du conseil de classe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 smtClean="0"/>
              <a:t>Connexion au service en ligne Orientation dans le portail Scolarité Services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 smtClean="0">
              <a:solidFill>
                <a:srgbClr val="000000"/>
              </a:solidFill>
            </a:endParaRPr>
          </a:p>
          <a:p>
            <a:pPr defTabSz="1219170"/>
            <a:r>
              <a:rPr lang="fr-FR" b="1" dirty="0" smtClean="0">
                <a:solidFill>
                  <a:srgbClr val="000000"/>
                </a:solidFill>
              </a:rPr>
              <a:t>le </a:t>
            </a:r>
            <a:r>
              <a:rPr lang="fr-FR" b="1" dirty="0">
                <a:solidFill>
                  <a:srgbClr val="000000"/>
                </a:solidFill>
              </a:rPr>
              <a:t>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</a:t>
            </a:r>
            <a:r>
              <a:rPr lang="fr-FR" dirty="0" smtClean="0">
                <a:solidFill>
                  <a:srgbClr val="000000"/>
                </a:solidFill>
              </a:rPr>
              <a:t>choix définitifs et de répondre aux propositions du conseil </a:t>
            </a:r>
            <a:r>
              <a:rPr lang="fr-FR" dirty="0">
                <a:solidFill>
                  <a:srgbClr val="000000"/>
                </a:solidFill>
              </a:rPr>
              <a:t>de classe </a:t>
            </a:r>
            <a:r>
              <a:rPr lang="fr-FR" dirty="0" smtClean="0">
                <a:solidFill>
                  <a:srgbClr val="000000"/>
                </a:solidFill>
              </a:rPr>
              <a:t>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Accès avec </a:t>
            </a:r>
            <a:r>
              <a:rPr lang="fr-FR" b="1" dirty="0">
                <a:solidFill>
                  <a:schemeClr val="tx1"/>
                </a:solidFill>
              </a:rPr>
              <a:t>l’identifiant et le mot de passe de </a:t>
            </a:r>
            <a:r>
              <a:rPr lang="fr-FR" b="1" dirty="0" smtClean="0">
                <a:solidFill>
                  <a:schemeClr val="tx1"/>
                </a:solidFill>
              </a:rPr>
              <a:t>mon compte parent </a:t>
            </a:r>
            <a:r>
              <a:rPr lang="fr-FR" b="1" dirty="0">
                <a:solidFill>
                  <a:schemeClr val="tx1"/>
                </a:solidFill>
              </a:rPr>
              <a:t>transmis par le chef d’établissement</a:t>
            </a:r>
            <a:r>
              <a:rPr lang="fr-FR" sz="1600" b="1" dirty="0">
                <a:solidFill>
                  <a:schemeClr val="tx1"/>
                </a:solidFill>
              </a:rPr>
              <a:t/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</a:t>
            </a:r>
            <a:r>
              <a:rPr lang="fr-FR" sz="2000" dirty="0" smtClean="0"/>
              <a:t>ervices </a:t>
            </a:r>
            <a:r>
              <a:rPr lang="fr-FR" sz="2000" dirty="0"/>
              <a:t>avec mon compte </a:t>
            </a:r>
            <a:r>
              <a:rPr lang="fr-FR" sz="2000" dirty="0" err="1"/>
              <a:t>Educonnect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 smtClean="0"/>
              <a:t>Accès au service en ligne Orientation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Connexion au portail Scolarité services avec mon compte </a:t>
            </a:r>
            <a:r>
              <a:rPr lang="fr-FR" sz="2000" dirty="0" err="1" smtClean="0"/>
              <a:t>Educonnect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 smtClean="0"/>
              <a:t>2. </a:t>
            </a:r>
            <a:r>
              <a:rPr lang="fr-FR" dirty="0" smtClean="0"/>
              <a:t>Saisie des choix définitifs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</a:t>
            </a:r>
            <a:r>
              <a:rPr lang="fr-FR" b="1" dirty="0" smtClean="0">
                <a:solidFill>
                  <a:schemeClr val="tx1"/>
                </a:solidFill>
              </a:rPr>
              <a:t>dans les différentes </a:t>
            </a:r>
            <a:r>
              <a:rPr lang="fr-FR" b="1" dirty="0">
                <a:solidFill>
                  <a:schemeClr val="tx1"/>
                </a:solidFill>
              </a:rPr>
              <a:t>étapes avant de saisir </a:t>
            </a:r>
            <a:r>
              <a:rPr lang="fr-FR" b="1" dirty="0" smtClean="0">
                <a:solidFill>
                  <a:schemeClr val="tx1"/>
                </a:solidFill>
              </a:rPr>
              <a:t>les choix définitifs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</a:t>
            </a:r>
            <a:r>
              <a:rPr lang="fr-FR" b="1" dirty="0" smtClean="0">
                <a:solidFill>
                  <a:schemeClr val="tx1"/>
                </a:solidFill>
              </a:rPr>
              <a:t>un choix définitif» </a:t>
            </a:r>
            <a:r>
              <a:rPr lang="fr-FR" b="1" dirty="0">
                <a:solidFill>
                  <a:schemeClr val="tx1"/>
                </a:solidFill>
              </a:rPr>
              <a:t>ouvre une pop-up qui permet la sélection d’une voie </a:t>
            </a:r>
            <a:r>
              <a:rPr lang="fr-FR" b="1" dirty="0" smtClean="0">
                <a:solidFill>
                  <a:schemeClr val="tx1"/>
                </a:solidFill>
              </a:rPr>
              <a:t>d’orientation, les choix doivent être validés pour être enregistrés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</a:t>
            </a:r>
            <a:r>
              <a:rPr lang="fr-FR" b="1" dirty="0" smtClean="0">
                <a:solidFill>
                  <a:schemeClr val="tx1"/>
                </a:solidFill>
              </a:rPr>
              <a:t>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</a:t>
            </a:r>
            <a:r>
              <a:rPr lang="fr-FR" b="1" dirty="0" smtClean="0">
                <a:solidFill>
                  <a:schemeClr val="tx1"/>
                </a:solidFill>
              </a:rPr>
              <a:t>l </a:t>
            </a:r>
            <a:r>
              <a:rPr lang="fr-FR" b="1" dirty="0">
                <a:solidFill>
                  <a:schemeClr val="tx1"/>
                </a:solidFill>
              </a:rPr>
              <a:t>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 smtClean="0"/>
              <a:t>Saisie des choix définitifs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Service en ligne Orientation – Phase définitive 2022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460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GERALDINE DEMONT</cp:lastModifiedBy>
  <cp:revision>22</cp:revision>
  <dcterms:created xsi:type="dcterms:W3CDTF">2021-11-29T12:40:15Z</dcterms:created>
  <dcterms:modified xsi:type="dcterms:W3CDTF">2022-02-02T15:17:01Z</dcterms:modified>
</cp:coreProperties>
</file>